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2/20/2022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2/20/2022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centerforvalu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CI" dirty="0" smtClean="0"/>
              <a:t>Quelques points  relevés sur les origines de l’</a:t>
            </a:r>
            <a:r>
              <a:rPr lang="fr-CI" dirty="0"/>
              <a:t>E</a:t>
            </a:r>
            <a:r>
              <a:rPr lang="fr-CI" dirty="0" smtClean="0"/>
              <a:t>cole d’Abidjan par Alice Kouadio Odounfa </a:t>
            </a:r>
            <a:endParaRPr lang="en-US" dirty="0"/>
          </a:p>
        </p:txBody>
      </p:sp>
      <p:sp>
        <p:nvSpPr>
          <p:cNvPr id="3" name="Sous-titre 2"/>
          <p:cNvSpPr>
            <a:spLocks noGrp="1"/>
          </p:cNvSpPr>
          <p:nvPr>
            <p:ph type="subTitle" idx="1"/>
          </p:nvPr>
        </p:nvSpPr>
        <p:spPr/>
        <p:txBody>
          <a:bodyPr/>
          <a:lstStyle/>
          <a:p>
            <a:r>
              <a:rPr lang="fr-CI" dirty="0" smtClean="0"/>
              <a:t>Ce 17 février 2022</a:t>
            </a:r>
            <a:endParaRPr lang="en-US" dirty="0"/>
          </a:p>
        </p:txBody>
      </p:sp>
    </p:spTree>
    <p:extLst>
      <p:ext uri="{BB962C8B-B14F-4D97-AF65-F5344CB8AC3E}">
        <p14:creationId xmlns:p14="http://schemas.microsoft.com/office/powerpoint/2010/main" val="1865173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92925" y="624110"/>
            <a:ext cx="8911687" cy="431958"/>
          </a:xfrm>
        </p:spPr>
        <p:txBody>
          <a:bodyPr>
            <a:normAutofit fontScale="90000"/>
          </a:bodyPr>
          <a:lstStyle/>
          <a:p>
            <a:r>
              <a:rPr lang="en-US" dirty="0" smtClean="0"/>
              <a:t>     </a:t>
            </a:r>
            <a:endParaRPr lang="en-US" dirty="0"/>
          </a:p>
        </p:txBody>
      </p:sp>
      <p:sp>
        <p:nvSpPr>
          <p:cNvPr id="3" name="Espace réservé du contenu 2"/>
          <p:cNvSpPr>
            <a:spLocks noGrp="1"/>
          </p:cNvSpPr>
          <p:nvPr>
            <p:ph idx="1"/>
          </p:nvPr>
        </p:nvSpPr>
        <p:spPr/>
        <p:txBody>
          <a:bodyPr/>
          <a:lstStyle/>
          <a:p>
            <a:r>
              <a:rPr lang="fr-CI" dirty="0" smtClean="0"/>
              <a:t>Partenariat université de CI et institut de production des données statistiques</a:t>
            </a:r>
          </a:p>
          <a:p>
            <a:r>
              <a:rPr lang="fr-CI" dirty="0" smtClean="0"/>
              <a:t>Disponibilité de jeunes statisticiens pour alimenter ce partenariat </a:t>
            </a:r>
          </a:p>
          <a:p>
            <a:r>
              <a:rPr lang="fr-CI" dirty="0" smtClean="0"/>
              <a:t>Valeurs éthiques fondamentales amour du travail et volonté de, travailler  ensemble</a:t>
            </a:r>
          </a:p>
          <a:p>
            <a:r>
              <a:rPr lang="fr-CI" dirty="0" smtClean="0"/>
              <a:t>Le modèle du professeur Régis </a:t>
            </a:r>
            <a:r>
              <a:rPr lang="fr-CI" dirty="0" err="1" smtClean="0"/>
              <a:t>Mahieu</a:t>
            </a:r>
            <a:r>
              <a:rPr lang="fr-CI" dirty="0" smtClean="0"/>
              <a:t> sur la pauvreté et les pressions communautaires</a:t>
            </a:r>
          </a:p>
          <a:p>
            <a:r>
              <a:rPr lang="fr-CI" dirty="0" smtClean="0"/>
              <a:t>Le </a:t>
            </a:r>
            <a:r>
              <a:rPr lang="fr-CI" dirty="0"/>
              <a:t>modèle du </a:t>
            </a:r>
            <a:r>
              <a:rPr lang="fr-CI" dirty="0" smtClean="0"/>
              <a:t>professeur Denis </a:t>
            </a:r>
            <a:r>
              <a:rPr lang="fr-CI" dirty="0" err="1" smtClean="0"/>
              <a:t>Requier</a:t>
            </a:r>
            <a:r>
              <a:rPr lang="fr-CI" dirty="0" smtClean="0"/>
              <a:t> Desjardins au départ sur le mimétisme dans la consommation alimentaire pour les pays exposés, à la concurrence internationale  </a:t>
            </a:r>
          </a:p>
          <a:p>
            <a:r>
              <a:rPr lang="fr-CI" dirty="0" smtClean="0"/>
              <a:t>Effervescence de thèses sur ces modèles (Alice Kouadio; </a:t>
            </a:r>
            <a:r>
              <a:rPr lang="fr-CI" dirty="0" err="1" smtClean="0"/>
              <a:t>Keyo</a:t>
            </a:r>
            <a:r>
              <a:rPr lang="fr-CI" dirty="0" smtClean="0"/>
              <a:t> Yaya </a:t>
            </a:r>
            <a:r>
              <a:rPr lang="fr-CI" dirty="0" err="1" smtClean="0"/>
              <a:t>etc</a:t>
            </a:r>
            <a:endParaRPr lang="fr-CI" dirty="0"/>
          </a:p>
          <a:p>
            <a:endParaRPr lang="en-US" dirty="0"/>
          </a:p>
        </p:txBody>
      </p:sp>
    </p:spTree>
    <p:extLst>
      <p:ext uri="{BB962C8B-B14F-4D97-AF65-F5344CB8AC3E}">
        <p14:creationId xmlns:p14="http://schemas.microsoft.com/office/powerpoint/2010/main" val="561670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a:bodyPr>
          <a:lstStyle/>
          <a:p>
            <a:r>
              <a:rPr lang="fr-CI" dirty="0" smtClean="0"/>
              <a:t>Périodes de turbulence dans la formation de cette école d’Abidjan</a:t>
            </a:r>
          </a:p>
          <a:p>
            <a:r>
              <a:rPr lang="fr-CI" dirty="0" smtClean="0"/>
              <a:t>Pertes de capacités des premiers acteurs émergence de nouveaux acteurs</a:t>
            </a:r>
          </a:p>
          <a:p>
            <a:r>
              <a:rPr lang="fr-CI" dirty="0" smtClean="0"/>
              <a:t>Nouveaux enjeux; survenances de crise d’origine diverses</a:t>
            </a:r>
          </a:p>
          <a:p>
            <a:r>
              <a:rPr lang="fr-CI" dirty="0" smtClean="0"/>
              <a:t>Ouverture sur les thèmes de développement socialement durables avec de nouveaux acteurs</a:t>
            </a:r>
          </a:p>
          <a:p>
            <a:r>
              <a:rPr lang="fr-CI" dirty="0" smtClean="0"/>
              <a:t>L’encadrement des travaux des doctorants constituent  </a:t>
            </a:r>
            <a:r>
              <a:rPr lang="fr-CI" dirty="0"/>
              <a:t>d</a:t>
            </a:r>
            <a:r>
              <a:rPr lang="fr-CI" dirty="0" smtClean="0"/>
              <a:t>es enjeux de pérennisation de cette école </a:t>
            </a:r>
          </a:p>
          <a:p>
            <a:r>
              <a:rPr lang="fr-CI" dirty="0" smtClean="0"/>
              <a:t>Mais aussi l’ouverture sur le monde anglophone  </a:t>
            </a:r>
          </a:p>
          <a:p>
            <a:pPr marL="0" indent="0">
              <a:buNone/>
            </a:pPr>
            <a:r>
              <a:rPr lang="fr-CI" dirty="0" smtClean="0"/>
              <a:t>Comme </a:t>
            </a:r>
            <a:r>
              <a:rPr lang="en-US" b="1" dirty="0"/>
              <a:t>The Center for Values in International Development</a:t>
            </a:r>
            <a:r>
              <a:rPr lang="en-US" dirty="0"/>
              <a:t/>
            </a:r>
            <a:br>
              <a:rPr lang="en-US" dirty="0"/>
            </a:br>
            <a:r>
              <a:rPr lang="en-US" dirty="0"/>
              <a:t>2300 N Street NW, Suite 350</a:t>
            </a:r>
            <a:br>
              <a:rPr lang="en-US" dirty="0"/>
            </a:br>
            <a:r>
              <a:rPr lang="en-US" dirty="0"/>
              <a:t>Washington, DC 20037</a:t>
            </a:r>
          </a:p>
        </p:txBody>
      </p:sp>
    </p:spTree>
    <p:extLst>
      <p:ext uri="{BB962C8B-B14F-4D97-AF65-F5344CB8AC3E}">
        <p14:creationId xmlns:p14="http://schemas.microsoft.com/office/powerpoint/2010/main" val="2494816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CI" dirty="0"/>
              <a:t> La mission du Centre pour les valeurs internationales et le développement est de susciter l’intérêt et l’attention </a:t>
            </a:r>
            <a:r>
              <a:rPr lang="fr-CI" dirty="0" smtClean="0"/>
              <a:t>,sur les </a:t>
            </a:r>
            <a:r>
              <a:rPr lang="fr-CI" dirty="0"/>
              <a:t>défis et les dilemmes </a:t>
            </a:r>
            <a:r>
              <a:rPr lang="fr-CI" dirty="0" smtClean="0"/>
              <a:t> «ethniques et </a:t>
            </a:r>
            <a:r>
              <a:rPr lang="fr-CI" dirty="0"/>
              <a:t>de renforcer les valeurs qui sous-tendent la prise de décision  </a:t>
            </a:r>
            <a:r>
              <a:rPr lang="fr-CI" dirty="0" smtClean="0"/>
              <a:t>chez les </a:t>
            </a:r>
            <a:r>
              <a:rPr lang="fr-CI" dirty="0"/>
              <a:t>donateurs internationaux. </a:t>
            </a:r>
            <a:r>
              <a:rPr lang="fr-CI" dirty="0" smtClean="0"/>
              <a:t> l’aide </a:t>
            </a:r>
            <a:r>
              <a:rPr lang="fr-CI" dirty="0"/>
              <a:t>au développement, parmi les praticiens  </a:t>
            </a:r>
            <a:r>
              <a:rPr lang="fr-CI" dirty="0" smtClean="0"/>
              <a:t>et décideurs publics</a:t>
            </a:r>
          </a:p>
          <a:p>
            <a:r>
              <a:rPr lang="en-US" dirty="0">
                <a:hlinkClick r:id="rId2"/>
              </a:rPr>
              <a:t>https://</a:t>
            </a:r>
            <a:r>
              <a:rPr lang="en-US" dirty="0" smtClean="0">
                <a:hlinkClick r:id="rId2"/>
              </a:rPr>
              <a:t>center for values</a:t>
            </a:r>
            <a:r>
              <a:rPr lang="en-US" dirty="0" smtClean="0"/>
              <a:t> in international development</a:t>
            </a:r>
            <a:endParaRPr lang="en-US" dirty="0"/>
          </a:p>
        </p:txBody>
      </p:sp>
    </p:spTree>
    <p:extLst>
      <p:ext uri="{BB962C8B-B14F-4D97-AF65-F5344CB8AC3E}">
        <p14:creationId xmlns:p14="http://schemas.microsoft.com/office/powerpoint/2010/main" val="1100443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CI" b="1" dirty="0"/>
              <a:t>La clarté morale est importante.</a:t>
            </a:r>
            <a:endParaRPr lang="fr-CI" dirty="0"/>
          </a:p>
          <a:p>
            <a:r>
              <a:rPr lang="fr-CI" dirty="0"/>
              <a:t>Les éthiciens du développement et les praticiens du Centre pour les valeurs dans le développement international s’efforcent de rendre explicites les nombreuses valeurs morales qui influencent et façonnent le développement international. Une fois clarifiées, ces valeurs peuvent informer et guider le discours international sur l’aide d’urgence et le développement, les politiques, les programmes, le plaidoyer, le suivi et l’évaluation.</a:t>
            </a:r>
          </a:p>
          <a:p>
            <a:r>
              <a:rPr lang="fr-CI" dirty="0"/>
              <a:t>Une fois explicites, ces valeurs peuvent même commencer à encadrer un nouveau et meilleur paradigme.</a:t>
            </a:r>
          </a:p>
          <a:p>
            <a:endParaRPr lang="en-US" dirty="0"/>
          </a:p>
        </p:txBody>
      </p:sp>
    </p:spTree>
    <p:extLst>
      <p:ext uri="{BB962C8B-B14F-4D97-AF65-F5344CB8AC3E}">
        <p14:creationId xmlns:p14="http://schemas.microsoft.com/office/powerpoint/2010/main" val="3021435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0" indent="0">
              <a:buNone/>
            </a:pPr>
            <a:r>
              <a:rPr lang="fr-CI" dirty="0"/>
              <a:t>Conscience</a:t>
            </a:r>
          </a:p>
          <a:p>
            <a:r>
              <a:rPr lang="fr-CI" dirty="0"/>
              <a:t>Favoriser un discours moral dynamique parmi les praticiens internationaux de l’aide et du développement, les donateurs et les parties prenantes est le moyen le plus efficace de rendre la clarté morale importante.</a:t>
            </a:r>
          </a:p>
          <a:p>
            <a:endParaRPr lang="en-US" dirty="0"/>
          </a:p>
        </p:txBody>
      </p:sp>
    </p:spTree>
    <p:extLst>
      <p:ext uri="{BB962C8B-B14F-4D97-AF65-F5344CB8AC3E}">
        <p14:creationId xmlns:p14="http://schemas.microsoft.com/office/powerpoint/2010/main" val="527698398"/>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78</TotalTime>
  <Words>353</Words>
  <Application>Microsoft Office PowerPoint</Application>
  <PresentationFormat>Grand écran</PresentationFormat>
  <Paragraphs>23</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Century Gothic</vt:lpstr>
      <vt:lpstr>Wingdings 3</vt:lpstr>
      <vt:lpstr>Brin</vt:lpstr>
      <vt:lpstr>Quelques points  relevés sur les origines de l’Ecole d’Abidjan par Alice Kouadio Odounfa </vt:lpstr>
      <vt:lpstr>     </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Quelques faits importants à relever</dc:title>
  <dc:creator>Antoine KOUADIO</dc:creator>
  <cp:lastModifiedBy>Dubois</cp:lastModifiedBy>
  <cp:revision>12</cp:revision>
  <dcterms:created xsi:type="dcterms:W3CDTF">2022-02-16T21:54:21Z</dcterms:created>
  <dcterms:modified xsi:type="dcterms:W3CDTF">2022-02-20T21:42:47Z</dcterms:modified>
</cp:coreProperties>
</file>