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ACD"/>
    <a:srgbClr val="75FF75"/>
    <a:srgbClr val="009A00"/>
    <a:srgbClr val="00CC00"/>
    <a:srgbClr val="00FF00"/>
    <a:srgbClr val="F9B905"/>
    <a:srgbClr val="CB9904"/>
    <a:srgbClr val="60E2AD"/>
    <a:srgbClr val="1C9A67"/>
    <a:srgbClr val="AAD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EE3A3D-0F85-4C72-A69F-76491459B53D}" type="doc">
      <dgm:prSet loTypeId="urn:microsoft.com/office/officeart/2005/8/layout/hProcess6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x-none"/>
        </a:p>
      </dgm:t>
    </dgm:pt>
    <dgm:pt modelId="{331A3D71-12D7-4A8C-91AC-0B8E1879D186}">
      <dgm:prSet phldrT="[Texte]" custT="1"/>
      <dgm:spPr/>
      <dgm:t>
        <a:bodyPr/>
        <a:lstStyle/>
        <a:p>
          <a:r>
            <a:rPr lang="fr-FR" sz="1800" dirty="0"/>
            <a:t>Conception</a:t>
          </a:r>
          <a:endParaRPr lang="x-none" sz="1500" dirty="0"/>
        </a:p>
      </dgm:t>
    </dgm:pt>
    <dgm:pt modelId="{829EAF93-5221-4D5D-AED0-74731BCE0F0E}" type="parTrans" cxnId="{4795859D-1710-4E0A-94E3-F7C356FC95B0}">
      <dgm:prSet/>
      <dgm:spPr/>
      <dgm:t>
        <a:bodyPr/>
        <a:lstStyle/>
        <a:p>
          <a:endParaRPr lang="x-none"/>
        </a:p>
      </dgm:t>
    </dgm:pt>
    <dgm:pt modelId="{C0055184-6FB5-4E27-83FA-4452B00E90C3}" type="sibTrans" cxnId="{4795859D-1710-4E0A-94E3-F7C356FC95B0}">
      <dgm:prSet/>
      <dgm:spPr/>
      <dgm:t>
        <a:bodyPr/>
        <a:lstStyle/>
        <a:p>
          <a:endParaRPr lang="x-none"/>
        </a:p>
      </dgm:t>
    </dgm:pt>
    <dgm:pt modelId="{222770FF-F17C-463D-8C35-2059305AED6D}">
      <dgm:prSet phldrT="[Texte]"/>
      <dgm:spPr/>
      <dgm:t>
        <a:bodyPr/>
        <a:lstStyle/>
        <a:p>
          <a:r>
            <a:rPr lang="fr-FR" dirty="0"/>
            <a:t>Elaboration méthodologie et outils de recherche</a:t>
          </a:r>
          <a:endParaRPr lang="x-none" dirty="0"/>
        </a:p>
      </dgm:t>
    </dgm:pt>
    <dgm:pt modelId="{222CBFCA-FADE-4BB7-A415-092E8AA9133F}" type="parTrans" cxnId="{500A6BC7-A557-4325-A45D-641BFE0182DC}">
      <dgm:prSet/>
      <dgm:spPr/>
      <dgm:t>
        <a:bodyPr/>
        <a:lstStyle/>
        <a:p>
          <a:endParaRPr lang="x-none"/>
        </a:p>
      </dgm:t>
    </dgm:pt>
    <dgm:pt modelId="{DCB97C40-D2BD-4896-BFB4-A0C885850D2F}" type="sibTrans" cxnId="{500A6BC7-A557-4325-A45D-641BFE0182DC}">
      <dgm:prSet/>
      <dgm:spPr/>
      <dgm:t>
        <a:bodyPr/>
        <a:lstStyle/>
        <a:p>
          <a:endParaRPr lang="x-none"/>
        </a:p>
      </dgm:t>
    </dgm:pt>
    <dgm:pt modelId="{9B2BF397-B846-4D35-A7ED-EC7A05D4BB23}">
      <dgm:prSet phldrT="[Texte]"/>
      <dgm:spPr/>
      <dgm:t>
        <a:bodyPr/>
        <a:lstStyle/>
        <a:p>
          <a:r>
            <a:rPr lang="fr-FR" dirty="0"/>
            <a:t>Echantillonnage</a:t>
          </a:r>
          <a:endParaRPr lang="x-none" dirty="0"/>
        </a:p>
      </dgm:t>
    </dgm:pt>
    <dgm:pt modelId="{570EC616-B57B-42ED-886E-373676C0B162}" type="parTrans" cxnId="{2398B6AC-93DE-45BD-BF8E-0BF7E49BD6D9}">
      <dgm:prSet/>
      <dgm:spPr/>
      <dgm:t>
        <a:bodyPr/>
        <a:lstStyle/>
        <a:p>
          <a:endParaRPr lang="x-none"/>
        </a:p>
      </dgm:t>
    </dgm:pt>
    <dgm:pt modelId="{2D125570-A58B-4EB0-9A3F-565F45522F41}" type="sibTrans" cxnId="{2398B6AC-93DE-45BD-BF8E-0BF7E49BD6D9}">
      <dgm:prSet/>
      <dgm:spPr/>
      <dgm:t>
        <a:bodyPr/>
        <a:lstStyle/>
        <a:p>
          <a:endParaRPr lang="x-none"/>
        </a:p>
      </dgm:t>
    </dgm:pt>
    <dgm:pt modelId="{AABA485D-6B7B-45B0-8980-E7A4CA731969}">
      <dgm:prSet phldrT="[Texte]" custT="1"/>
      <dgm:spPr/>
      <dgm:t>
        <a:bodyPr/>
        <a:lstStyle/>
        <a:p>
          <a:r>
            <a:rPr lang="fr-FR" sz="1800" dirty="0"/>
            <a:t>Conduite des enquêtes</a:t>
          </a:r>
          <a:endParaRPr lang="x-none" sz="1800" dirty="0"/>
        </a:p>
      </dgm:t>
    </dgm:pt>
    <dgm:pt modelId="{F9A32685-3B6D-4676-ADD7-A1916E68FC2A}" type="parTrans" cxnId="{AD1A09D2-90C3-4220-83E8-5F9F34DDE6EB}">
      <dgm:prSet/>
      <dgm:spPr/>
      <dgm:t>
        <a:bodyPr/>
        <a:lstStyle/>
        <a:p>
          <a:endParaRPr lang="x-none"/>
        </a:p>
      </dgm:t>
    </dgm:pt>
    <dgm:pt modelId="{48581FFA-D473-4890-B18C-356365C79ED8}" type="sibTrans" cxnId="{AD1A09D2-90C3-4220-83E8-5F9F34DDE6EB}">
      <dgm:prSet/>
      <dgm:spPr/>
      <dgm:t>
        <a:bodyPr/>
        <a:lstStyle/>
        <a:p>
          <a:endParaRPr lang="x-none"/>
        </a:p>
      </dgm:t>
    </dgm:pt>
    <dgm:pt modelId="{78F9EA03-9CB8-4118-A3C8-91E7400BE7B0}">
      <dgm:prSet phldrT="[Texte]"/>
      <dgm:spPr/>
      <dgm:t>
        <a:bodyPr/>
        <a:lstStyle/>
        <a:p>
          <a:r>
            <a:rPr lang="fr-FR" dirty="0"/>
            <a:t>Collecte des données</a:t>
          </a:r>
          <a:endParaRPr lang="x-none" dirty="0"/>
        </a:p>
      </dgm:t>
    </dgm:pt>
    <dgm:pt modelId="{A85FA48D-D392-45FE-B356-BE1C5E98D4ED}" type="parTrans" cxnId="{BA1069B4-18C6-4657-B436-8AAE4EE8C2F5}">
      <dgm:prSet/>
      <dgm:spPr/>
      <dgm:t>
        <a:bodyPr/>
        <a:lstStyle/>
        <a:p>
          <a:endParaRPr lang="x-none"/>
        </a:p>
      </dgm:t>
    </dgm:pt>
    <dgm:pt modelId="{AA9113CF-D755-4ACD-8676-8F0296877904}" type="sibTrans" cxnId="{BA1069B4-18C6-4657-B436-8AAE4EE8C2F5}">
      <dgm:prSet/>
      <dgm:spPr/>
      <dgm:t>
        <a:bodyPr/>
        <a:lstStyle/>
        <a:p>
          <a:endParaRPr lang="x-none"/>
        </a:p>
      </dgm:t>
    </dgm:pt>
    <dgm:pt modelId="{7473B481-C18A-4007-9438-C53605FBEE32}">
      <dgm:prSet phldrT="[Texte]"/>
      <dgm:spPr/>
      <dgm:t>
        <a:bodyPr/>
        <a:lstStyle/>
        <a:p>
          <a:r>
            <a:rPr lang="fr-FR" dirty="0"/>
            <a:t>Résultats</a:t>
          </a:r>
          <a:endParaRPr lang="x-none" dirty="0"/>
        </a:p>
      </dgm:t>
    </dgm:pt>
    <dgm:pt modelId="{83EC137D-C683-49AD-9EE1-47371245BF93}" type="parTrans" cxnId="{7D8BCDA0-8A5A-421C-9DE4-F32FBC8289C2}">
      <dgm:prSet/>
      <dgm:spPr/>
      <dgm:t>
        <a:bodyPr/>
        <a:lstStyle/>
        <a:p>
          <a:endParaRPr lang="x-none"/>
        </a:p>
      </dgm:t>
    </dgm:pt>
    <dgm:pt modelId="{6D347A25-68A5-4BDB-88D4-4B028BD368C9}" type="sibTrans" cxnId="{7D8BCDA0-8A5A-421C-9DE4-F32FBC8289C2}">
      <dgm:prSet/>
      <dgm:spPr/>
      <dgm:t>
        <a:bodyPr/>
        <a:lstStyle/>
        <a:p>
          <a:endParaRPr lang="x-none"/>
        </a:p>
      </dgm:t>
    </dgm:pt>
    <dgm:pt modelId="{E93CE1CB-3DCF-4D2D-A991-1DC74C143697}">
      <dgm:prSet phldrT="[Texte]"/>
      <dgm:spPr/>
      <dgm:t>
        <a:bodyPr/>
        <a:lstStyle/>
        <a:p>
          <a:pPr marL="268288" indent="-176213"/>
          <a:r>
            <a:rPr lang="fr-FR" dirty="0"/>
            <a:t>Traitements et analyses données</a:t>
          </a:r>
          <a:endParaRPr lang="x-none" dirty="0"/>
        </a:p>
      </dgm:t>
    </dgm:pt>
    <dgm:pt modelId="{9787CA3D-12F0-4D45-8631-90F5540BDEAE}" type="parTrans" cxnId="{D31CAEDA-FF80-400D-AB61-8ED4B3578AB0}">
      <dgm:prSet/>
      <dgm:spPr/>
      <dgm:t>
        <a:bodyPr/>
        <a:lstStyle/>
        <a:p>
          <a:endParaRPr lang="x-none"/>
        </a:p>
      </dgm:t>
    </dgm:pt>
    <dgm:pt modelId="{D842DB39-A2E1-44FB-9657-4AE08B8EA23B}" type="sibTrans" cxnId="{D31CAEDA-FF80-400D-AB61-8ED4B3578AB0}">
      <dgm:prSet/>
      <dgm:spPr/>
      <dgm:t>
        <a:bodyPr/>
        <a:lstStyle/>
        <a:p>
          <a:endParaRPr lang="x-none"/>
        </a:p>
      </dgm:t>
    </dgm:pt>
    <dgm:pt modelId="{AD3442E1-2D6D-43A4-AD39-7A2DCC08ADB0}">
      <dgm:prSet phldrT="[Texte]"/>
      <dgm:spPr/>
      <dgm:t>
        <a:bodyPr/>
        <a:lstStyle/>
        <a:p>
          <a:pPr marL="268288" indent="-176213"/>
          <a:r>
            <a:rPr lang="fr-FR" dirty="0"/>
            <a:t>Rédaction rapport</a:t>
          </a:r>
          <a:endParaRPr lang="x-none" dirty="0"/>
        </a:p>
      </dgm:t>
    </dgm:pt>
    <dgm:pt modelId="{172410AF-BD65-4EBA-923C-1CC7ABEA03BB}" type="parTrans" cxnId="{23926EFD-3E7A-4F30-8893-182383842068}">
      <dgm:prSet/>
      <dgm:spPr/>
      <dgm:t>
        <a:bodyPr/>
        <a:lstStyle/>
        <a:p>
          <a:endParaRPr lang="x-none"/>
        </a:p>
      </dgm:t>
    </dgm:pt>
    <dgm:pt modelId="{C97662CD-1B4B-46C0-851E-ACE17C8F816D}" type="sibTrans" cxnId="{23926EFD-3E7A-4F30-8893-182383842068}">
      <dgm:prSet/>
      <dgm:spPr/>
      <dgm:t>
        <a:bodyPr/>
        <a:lstStyle/>
        <a:p>
          <a:endParaRPr lang="x-none"/>
        </a:p>
      </dgm:t>
    </dgm:pt>
    <dgm:pt modelId="{FA9660B9-F208-4E54-8725-B44112801604}">
      <dgm:prSet phldrT="[Texte]"/>
      <dgm:spPr/>
      <dgm:t>
        <a:bodyPr/>
        <a:lstStyle/>
        <a:p>
          <a:r>
            <a:rPr lang="fr-FR" dirty="0"/>
            <a:t>Logistique et finances</a:t>
          </a:r>
          <a:endParaRPr lang="x-none" dirty="0"/>
        </a:p>
      </dgm:t>
    </dgm:pt>
    <dgm:pt modelId="{32F20916-3411-465A-9CEC-06CFA6DBF46D}" type="parTrans" cxnId="{A2ED78A9-DA60-415C-A50F-87C336782024}">
      <dgm:prSet/>
      <dgm:spPr/>
      <dgm:t>
        <a:bodyPr/>
        <a:lstStyle/>
        <a:p>
          <a:endParaRPr lang="x-none"/>
        </a:p>
      </dgm:t>
    </dgm:pt>
    <dgm:pt modelId="{7D84FCC0-284E-4D1F-A09A-BEBCA11D7221}" type="sibTrans" cxnId="{A2ED78A9-DA60-415C-A50F-87C336782024}">
      <dgm:prSet/>
      <dgm:spPr/>
      <dgm:t>
        <a:bodyPr/>
        <a:lstStyle/>
        <a:p>
          <a:endParaRPr lang="x-none"/>
        </a:p>
      </dgm:t>
    </dgm:pt>
    <dgm:pt modelId="{3C5156F8-8CD5-4018-BF43-89DB741EDEDA}">
      <dgm:prSet phldrT="[Texte]"/>
      <dgm:spPr/>
      <dgm:t>
        <a:bodyPr/>
        <a:lstStyle/>
        <a:p>
          <a:r>
            <a:rPr lang="fr-FR" dirty="0"/>
            <a:t>Recrutement, formation et supervision d’enquêteurs</a:t>
          </a:r>
          <a:endParaRPr lang="x-none" dirty="0"/>
        </a:p>
      </dgm:t>
    </dgm:pt>
    <dgm:pt modelId="{DADF7FF9-9438-408D-9F2F-1DC0A719D26F}" type="parTrans" cxnId="{17042949-71A9-4670-8FF1-4A08832AA3FA}">
      <dgm:prSet/>
      <dgm:spPr/>
      <dgm:t>
        <a:bodyPr/>
        <a:lstStyle/>
        <a:p>
          <a:endParaRPr lang="x-none"/>
        </a:p>
      </dgm:t>
    </dgm:pt>
    <dgm:pt modelId="{F565FDF2-CF14-4BE5-BF42-A2C884A619B7}" type="sibTrans" cxnId="{17042949-71A9-4670-8FF1-4A08832AA3FA}">
      <dgm:prSet/>
      <dgm:spPr/>
      <dgm:t>
        <a:bodyPr/>
        <a:lstStyle/>
        <a:p>
          <a:endParaRPr lang="x-none"/>
        </a:p>
      </dgm:t>
    </dgm:pt>
    <dgm:pt modelId="{21B50D86-2E2F-4664-9C67-640FDF7EF839}">
      <dgm:prSet phldrT="[Texte]"/>
      <dgm:spPr/>
      <dgm:t>
        <a:bodyPr/>
        <a:lstStyle/>
        <a:p>
          <a:r>
            <a:rPr lang="fr-FR" dirty="0"/>
            <a:t>Choix enquêteurs</a:t>
          </a:r>
          <a:endParaRPr lang="x-none" dirty="0"/>
        </a:p>
      </dgm:t>
    </dgm:pt>
    <dgm:pt modelId="{06ADA348-44D6-422F-AB30-37B732D26B01}" type="parTrans" cxnId="{B661D51E-F63D-495F-9D64-23BFAEF9155B}">
      <dgm:prSet/>
      <dgm:spPr/>
      <dgm:t>
        <a:bodyPr/>
        <a:lstStyle/>
        <a:p>
          <a:endParaRPr lang="fr-MG"/>
        </a:p>
      </dgm:t>
    </dgm:pt>
    <dgm:pt modelId="{7BB65A33-889F-4864-9E06-395ED8C0B4C9}" type="sibTrans" cxnId="{B661D51E-F63D-495F-9D64-23BFAEF9155B}">
      <dgm:prSet/>
      <dgm:spPr/>
      <dgm:t>
        <a:bodyPr/>
        <a:lstStyle/>
        <a:p>
          <a:endParaRPr lang="fr-MG"/>
        </a:p>
      </dgm:t>
    </dgm:pt>
    <dgm:pt modelId="{67DF1A1F-B7CC-4EEC-B9C9-545C584F89F7}" type="pres">
      <dgm:prSet presAssocID="{F7EE3A3D-0F85-4C72-A69F-76491459B53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18CF707-716B-4BE2-A36D-AACF9B4D9085}" type="pres">
      <dgm:prSet presAssocID="{331A3D71-12D7-4A8C-91AC-0B8E1879D186}" presName="compNode" presStyleCnt="0"/>
      <dgm:spPr/>
    </dgm:pt>
    <dgm:pt modelId="{4E2C3E3A-1A20-4D2D-97E8-2E6E3D07814D}" type="pres">
      <dgm:prSet presAssocID="{331A3D71-12D7-4A8C-91AC-0B8E1879D186}" presName="noGeometry" presStyleCnt="0"/>
      <dgm:spPr/>
    </dgm:pt>
    <dgm:pt modelId="{BAD0E147-643D-49B8-8C3E-FC9763179E01}" type="pres">
      <dgm:prSet presAssocID="{331A3D71-12D7-4A8C-91AC-0B8E1879D186}" presName="childTextVisible" presStyleLbl="bgAccFollowNode1" presStyleIdx="0" presStyleCnt="3" custScaleX="119723" custScaleY="112566" custLinFactNeighborX="9465" custLinFactNeighborY="-128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A30273-65D2-4568-A704-5394876872E9}" type="pres">
      <dgm:prSet presAssocID="{331A3D71-12D7-4A8C-91AC-0B8E1879D186}" presName="childTextHidden" presStyleLbl="bgAccFollowNode1" presStyleIdx="0" presStyleCnt="3"/>
      <dgm:spPr/>
      <dgm:t>
        <a:bodyPr/>
        <a:lstStyle/>
        <a:p>
          <a:endParaRPr lang="fr-FR"/>
        </a:p>
      </dgm:t>
    </dgm:pt>
    <dgm:pt modelId="{38F2232B-2A10-4129-A2B8-75CE770CA7BA}" type="pres">
      <dgm:prSet presAssocID="{331A3D71-12D7-4A8C-91AC-0B8E1879D186}" presName="parentText" presStyleLbl="node1" presStyleIdx="0" presStyleCnt="3" custScaleX="121669" custScaleY="117781" custLinFactNeighborX="-13010" custLinFactNeighborY="-9075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E780B8-0680-4136-BB0D-6ED32D555B97}" type="pres">
      <dgm:prSet presAssocID="{331A3D71-12D7-4A8C-91AC-0B8E1879D186}" presName="aSpace" presStyleCnt="0"/>
      <dgm:spPr/>
    </dgm:pt>
    <dgm:pt modelId="{DD4AE0B2-C0FE-4D42-856F-A3947A5C0780}" type="pres">
      <dgm:prSet presAssocID="{AABA485D-6B7B-45B0-8980-E7A4CA731969}" presName="compNode" presStyleCnt="0"/>
      <dgm:spPr/>
    </dgm:pt>
    <dgm:pt modelId="{ABE64EA0-A8C2-42F2-A9ED-619CD03C6864}" type="pres">
      <dgm:prSet presAssocID="{AABA485D-6B7B-45B0-8980-E7A4CA731969}" presName="noGeometry" presStyleCnt="0"/>
      <dgm:spPr/>
    </dgm:pt>
    <dgm:pt modelId="{2B799DF1-1572-42C9-9C6B-42A6A1B182C5}" type="pres">
      <dgm:prSet presAssocID="{AABA485D-6B7B-45B0-8980-E7A4CA731969}" presName="childTextVisible" presStyleLbl="bgAccFollowNode1" presStyleIdx="1" presStyleCnt="3" custLinFactNeighborX="9924" custLinFactNeighborY="217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402636-8A7B-44E6-BD25-1C856888EFF5}" type="pres">
      <dgm:prSet presAssocID="{AABA485D-6B7B-45B0-8980-E7A4CA731969}" presName="childTextHidden" presStyleLbl="bgAccFollowNode1" presStyleIdx="1" presStyleCnt="3"/>
      <dgm:spPr/>
      <dgm:t>
        <a:bodyPr/>
        <a:lstStyle/>
        <a:p>
          <a:endParaRPr lang="fr-FR"/>
        </a:p>
      </dgm:t>
    </dgm:pt>
    <dgm:pt modelId="{DB94D030-F777-49F7-8A0A-3C9BF3CF369F}" type="pres">
      <dgm:prSet presAssocID="{AABA485D-6B7B-45B0-8980-E7A4CA731969}" presName="parentText" presStyleLbl="node1" presStyleIdx="1" presStyleCnt="3" custScaleX="122918" custScaleY="118939" custLinFactNeighborX="7038" custLinFactNeighborY="-2463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95ABC9-DD4E-47DE-9D36-69395710A7C4}" type="pres">
      <dgm:prSet presAssocID="{AABA485D-6B7B-45B0-8980-E7A4CA731969}" presName="aSpace" presStyleCnt="0"/>
      <dgm:spPr/>
    </dgm:pt>
    <dgm:pt modelId="{DF2362E6-65AD-4594-8B49-E34243858527}" type="pres">
      <dgm:prSet presAssocID="{7473B481-C18A-4007-9438-C53605FBEE32}" presName="compNode" presStyleCnt="0"/>
      <dgm:spPr/>
    </dgm:pt>
    <dgm:pt modelId="{2995CA7C-E0A9-4394-AA40-B96ABB1D3C71}" type="pres">
      <dgm:prSet presAssocID="{7473B481-C18A-4007-9438-C53605FBEE32}" presName="noGeometry" presStyleCnt="0"/>
      <dgm:spPr/>
    </dgm:pt>
    <dgm:pt modelId="{62029411-5A6E-4478-8826-970FAD9BE3F8}" type="pres">
      <dgm:prSet presAssocID="{7473B481-C18A-4007-9438-C53605FBEE32}" presName="childTextVisible" presStyleLbl="bgAccFollowNode1" presStyleIdx="2" presStyleCnt="3" custLinFactNeighborX="1900" custLinFactNeighborY="630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50FD7D-2321-4B5E-A926-B91ED40D75A7}" type="pres">
      <dgm:prSet presAssocID="{7473B481-C18A-4007-9438-C53605FBEE32}" presName="childTextHidden" presStyleLbl="bgAccFollowNode1" presStyleIdx="2" presStyleCnt="3"/>
      <dgm:spPr/>
      <dgm:t>
        <a:bodyPr/>
        <a:lstStyle/>
        <a:p>
          <a:endParaRPr lang="fr-FR"/>
        </a:p>
      </dgm:t>
    </dgm:pt>
    <dgm:pt modelId="{89D512E4-2570-4C55-92BF-09A909649816}" type="pres">
      <dgm:prSet presAssocID="{7473B481-C18A-4007-9438-C53605FBEE32}" presName="parentText" presStyleLbl="node1" presStyleIdx="2" presStyleCnt="3" custLinFactNeighborX="9856" custLinFactNeighborY="3726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31CAEDA-FF80-400D-AB61-8ED4B3578AB0}" srcId="{7473B481-C18A-4007-9438-C53605FBEE32}" destId="{E93CE1CB-3DCF-4D2D-A991-1DC74C143697}" srcOrd="0" destOrd="0" parTransId="{9787CA3D-12F0-4D45-8631-90F5540BDEAE}" sibTransId="{D842DB39-A2E1-44FB-9657-4AE08B8EA23B}"/>
    <dgm:cxn modelId="{29E6D7FE-E3AC-4D62-82E9-38B3C588EDE1}" type="presOf" srcId="{331A3D71-12D7-4A8C-91AC-0B8E1879D186}" destId="{38F2232B-2A10-4129-A2B8-75CE770CA7BA}" srcOrd="0" destOrd="0" presId="urn:microsoft.com/office/officeart/2005/8/layout/hProcess6"/>
    <dgm:cxn modelId="{6AE8DD7D-3F3C-46B9-8902-A971DF766457}" type="presOf" srcId="{FA9660B9-F208-4E54-8725-B44112801604}" destId="{A8A30273-65D2-4568-A704-5394876872E9}" srcOrd="1" destOrd="3" presId="urn:microsoft.com/office/officeart/2005/8/layout/hProcess6"/>
    <dgm:cxn modelId="{0F6A5772-54F7-4BA9-8EAE-D026D713980D}" type="presOf" srcId="{AD3442E1-2D6D-43A4-AD39-7A2DCC08ADB0}" destId="{4D50FD7D-2321-4B5E-A926-B91ED40D75A7}" srcOrd="1" destOrd="1" presId="urn:microsoft.com/office/officeart/2005/8/layout/hProcess6"/>
    <dgm:cxn modelId="{4795859D-1710-4E0A-94E3-F7C356FC95B0}" srcId="{F7EE3A3D-0F85-4C72-A69F-76491459B53D}" destId="{331A3D71-12D7-4A8C-91AC-0B8E1879D186}" srcOrd="0" destOrd="0" parTransId="{829EAF93-5221-4D5D-AED0-74731BCE0F0E}" sibTransId="{C0055184-6FB5-4E27-83FA-4452B00E90C3}"/>
    <dgm:cxn modelId="{3EBCBBE7-E881-4C34-AEC4-ED382029D5DC}" type="presOf" srcId="{21B50D86-2E2F-4664-9C67-640FDF7EF839}" destId="{BAD0E147-643D-49B8-8C3E-FC9763179E01}" srcOrd="0" destOrd="0" presId="urn:microsoft.com/office/officeart/2005/8/layout/hProcess6"/>
    <dgm:cxn modelId="{BB957A58-FB39-4821-BEB2-09CDDBD35FF1}" type="presOf" srcId="{E93CE1CB-3DCF-4D2D-A991-1DC74C143697}" destId="{4D50FD7D-2321-4B5E-A926-B91ED40D75A7}" srcOrd="1" destOrd="0" presId="urn:microsoft.com/office/officeart/2005/8/layout/hProcess6"/>
    <dgm:cxn modelId="{B661D51E-F63D-495F-9D64-23BFAEF9155B}" srcId="{331A3D71-12D7-4A8C-91AC-0B8E1879D186}" destId="{21B50D86-2E2F-4664-9C67-640FDF7EF839}" srcOrd="0" destOrd="0" parTransId="{06ADA348-44D6-422F-AB30-37B732D26B01}" sibTransId="{7BB65A33-889F-4864-9E06-395ED8C0B4C9}"/>
    <dgm:cxn modelId="{D33D53D7-1FE7-4954-98F3-07C99A10D4F1}" type="presOf" srcId="{78F9EA03-9CB8-4118-A3C8-91E7400BE7B0}" destId="{C6402636-8A7B-44E6-BD25-1C856888EFF5}" srcOrd="1" destOrd="1" presId="urn:microsoft.com/office/officeart/2005/8/layout/hProcess6"/>
    <dgm:cxn modelId="{71751B2E-11DE-4576-BFFC-67A28F8801BC}" type="presOf" srcId="{AABA485D-6B7B-45B0-8980-E7A4CA731969}" destId="{DB94D030-F777-49F7-8A0A-3C9BF3CF369F}" srcOrd="0" destOrd="0" presId="urn:microsoft.com/office/officeart/2005/8/layout/hProcess6"/>
    <dgm:cxn modelId="{2155FF15-F12B-4F1C-8411-9604E442F365}" type="presOf" srcId="{9B2BF397-B846-4D35-A7ED-EC7A05D4BB23}" destId="{BAD0E147-643D-49B8-8C3E-FC9763179E01}" srcOrd="0" destOrd="2" presId="urn:microsoft.com/office/officeart/2005/8/layout/hProcess6"/>
    <dgm:cxn modelId="{8535DB3D-8741-4E93-96C9-468939388C11}" type="presOf" srcId="{78F9EA03-9CB8-4118-A3C8-91E7400BE7B0}" destId="{2B799DF1-1572-42C9-9C6B-42A6A1B182C5}" srcOrd="0" destOrd="1" presId="urn:microsoft.com/office/officeart/2005/8/layout/hProcess6"/>
    <dgm:cxn modelId="{500A6BC7-A557-4325-A45D-641BFE0182DC}" srcId="{331A3D71-12D7-4A8C-91AC-0B8E1879D186}" destId="{222770FF-F17C-463D-8C35-2059305AED6D}" srcOrd="1" destOrd="0" parTransId="{222CBFCA-FADE-4BB7-A415-092E8AA9133F}" sibTransId="{DCB97C40-D2BD-4896-BFB4-A0C885850D2F}"/>
    <dgm:cxn modelId="{7D8BCDA0-8A5A-421C-9DE4-F32FBC8289C2}" srcId="{F7EE3A3D-0F85-4C72-A69F-76491459B53D}" destId="{7473B481-C18A-4007-9438-C53605FBEE32}" srcOrd="2" destOrd="0" parTransId="{83EC137D-C683-49AD-9EE1-47371245BF93}" sibTransId="{6D347A25-68A5-4BDB-88D4-4B028BD368C9}"/>
    <dgm:cxn modelId="{A2ED78A9-DA60-415C-A50F-87C336782024}" srcId="{331A3D71-12D7-4A8C-91AC-0B8E1879D186}" destId="{FA9660B9-F208-4E54-8725-B44112801604}" srcOrd="3" destOrd="0" parTransId="{32F20916-3411-465A-9CEC-06CFA6DBF46D}" sibTransId="{7D84FCC0-284E-4D1F-A09A-BEBCA11D7221}"/>
    <dgm:cxn modelId="{7BF26E4D-D485-4D82-9DD7-8DB347B7C878}" type="presOf" srcId="{222770FF-F17C-463D-8C35-2059305AED6D}" destId="{BAD0E147-643D-49B8-8C3E-FC9763179E01}" srcOrd="0" destOrd="1" presId="urn:microsoft.com/office/officeart/2005/8/layout/hProcess6"/>
    <dgm:cxn modelId="{3C56CCA0-4171-4D69-B11D-D0FEB8DD0DEE}" type="presOf" srcId="{3C5156F8-8CD5-4018-BF43-89DB741EDEDA}" destId="{C6402636-8A7B-44E6-BD25-1C856888EFF5}" srcOrd="1" destOrd="0" presId="urn:microsoft.com/office/officeart/2005/8/layout/hProcess6"/>
    <dgm:cxn modelId="{18072DA4-1744-4F05-B075-F2F47E4D02C7}" type="presOf" srcId="{21B50D86-2E2F-4664-9C67-640FDF7EF839}" destId="{A8A30273-65D2-4568-A704-5394876872E9}" srcOrd="1" destOrd="0" presId="urn:microsoft.com/office/officeart/2005/8/layout/hProcess6"/>
    <dgm:cxn modelId="{EBC997B6-A154-4C30-9C10-D979647C9E00}" type="presOf" srcId="{AD3442E1-2D6D-43A4-AD39-7A2DCC08ADB0}" destId="{62029411-5A6E-4478-8826-970FAD9BE3F8}" srcOrd="0" destOrd="1" presId="urn:microsoft.com/office/officeart/2005/8/layout/hProcess6"/>
    <dgm:cxn modelId="{A53A34CA-664D-4A30-928B-08E0BE0435F8}" type="presOf" srcId="{7473B481-C18A-4007-9438-C53605FBEE32}" destId="{89D512E4-2570-4C55-92BF-09A909649816}" srcOrd="0" destOrd="0" presId="urn:microsoft.com/office/officeart/2005/8/layout/hProcess6"/>
    <dgm:cxn modelId="{2398B6AC-93DE-45BD-BF8E-0BF7E49BD6D9}" srcId="{331A3D71-12D7-4A8C-91AC-0B8E1879D186}" destId="{9B2BF397-B846-4D35-A7ED-EC7A05D4BB23}" srcOrd="2" destOrd="0" parTransId="{570EC616-B57B-42ED-886E-373676C0B162}" sibTransId="{2D125570-A58B-4EB0-9A3F-565F45522F41}"/>
    <dgm:cxn modelId="{537A0BDC-BBAE-43E2-9F6F-1B7E67849525}" type="presOf" srcId="{FA9660B9-F208-4E54-8725-B44112801604}" destId="{BAD0E147-643D-49B8-8C3E-FC9763179E01}" srcOrd="0" destOrd="3" presId="urn:microsoft.com/office/officeart/2005/8/layout/hProcess6"/>
    <dgm:cxn modelId="{395FFCB4-7707-4523-8BC6-556AB1311FA6}" type="presOf" srcId="{E93CE1CB-3DCF-4D2D-A991-1DC74C143697}" destId="{62029411-5A6E-4478-8826-970FAD9BE3F8}" srcOrd="0" destOrd="0" presId="urn:microsoft.com/office/officeart/2005/8/layout/hProcess6"/>
    <dgm:cxn modelId="{BA1069B4-18C6-4657-B436-8AAE4EE8C2F5}" srcId="{AABA485D-6B7B-45B0-8980-E7A4CA731969}" destId="{78F9EA03-9CB8-4118-A3C8-91E7400BE7B0}" srcOrd="1" destOrd="0" parTransId="{A85FA48D-D392-45FE-B356-BE1C5E98D4ED}" sibTransId="{AA9113CF-D755-4ACD-8676-8F0296877904}"/>
    <dgm:cxn modelId="{2B140F78-62A7-4B72-B815-E5CB7FD4899D}" type="presOf" srcId="{3C5156F8-8CD5-4018-BF43-89DB741EDEDA}" destId="{2B799DF1-1572-42C9-9C6B-42A6A1B182C5}" srcOrd="0" destOrd="0" presId="urn:microsoft.com/office/officeart/2005/8/layout/hProcess6"/>
    <dgm:cxn modelId="{17042949-71A9-4670-8FF1-4A08832AA3FA}" srcId="{AABA485D-6B7B-45B0-8980-E7A4CA731969}" destId="{3C5156F8-8CD5-4018-BF43-89DB741EDEDA}" srcOrd="0" destOrd="0" parTransId="{DADF7FF9-9438-408D-9F2F-1DC0A719D26F}" sibTransId="{F565FDF2-CF14-4BE5-BF42-A2C884A619B7}"/>
    <dgm:cxn modelId="{AD1A09D2-90C3-4220-83E8-5F9F34DDE6EB}" srcId="{F7EE3A3D-0F85-4C72-A69F-76491459B53D}" destId="{AABA485D-6B7B-45B0-8980-E7A4CA731969}" srcOrd="1" destOrd="0" parTransId="{F9A32685-3B6D-4676-ADD7-A1916E68FC2A}" sibTransId="{48581FFA-D473-4890-B18C-356365C79ED8}"/>
    <dgm:cxn modelId="{FC5E252D-8A86-485C-8372-06E09D2C614F}" type="presOf" srcId="{F7EE3A3D-0F85-4C72-A69F-76491459B53D}" destId="{67DF1A1F-B7CC-4EEC-B9C9-545C584F89F7}" srcOrd="0" destOrd="0" presId="urn:microsoft.com/office/officeart/2005/8/layout/hProcess6"/>
    <dgm:cxn modelId="{40FEB514-A9CB-4A72-AAB7-E690C898ACEA}" type="presOf" srcId="{9B2BF397-B846-4D35-A7ED-EC7A05D4BB23}" destId="{A8A30273-65D2-4568-A704-5394876872E9}" srcOrd="1" destOrd="2" presId="urn:microsoft.com/office/officeart/2005/8/layout/hProcess6"/>
    <dgm:cxn modelId="{083810ED-DBCC-432E-8AC3-8ADE24C71FA6}" type="presOf" srcId="{222770FF-F17C-463D-8C35-2059305AED6D}" destId="{A8A30273-65D2-4568-A704-5394876872E9}" srcOrd="1" destOrd="1" presId="urn:microsoft.com/office/officeart/2005/8/layout/hProcess6"/>
    <dgm:cxn modelId="{23926EFD-3E7A-4F30-8893-182383842068}" srcId="{7473B481-C18A-4007-9438-C53605FBEE32}" destId="{AD3442E1-2D6D-43A4-AD39-7A2DCC08ADB0}" srcOrd="1" destOrd="0" parTransId="{172410AF-BD65-4EBA-923C-1CC7ABEA03BB}" sibTransId="{C97662CD-1B4B-46C0-851E-ACE17C8F816D}"/>
    <dgm:cxn modelId="{00FAD693-6A5A-4AAD-8631-F404F18ABA91}" type="presParOf" srcId="{67DF1A1F-B7CC-4EEC-B9C9-545C584F89F7}" destId="{718CF707-716B-4BE2-A36D-AACF9B4D9085}" srcOrd="0" destOrd="0" presId="urn:microsoft.com/office/officeart/2005/8/layout/hProcess6"/>
    <dgm:cxn modelId="{B81947F1-113A-423D-99F4-663B4CF6FAE1}" type="presParOf" srcId="{718CF707-716B-4BE2-A36D-AACF9B4D9085}" destId="{4E2C3E3A-1A20-4D2D-97E8-2E6E3D07814D}" srcOrd="0" destOrd="0" presId="urn:microsoft.com/office/officeart/2005/8/layout/hProcess6"/>
    <dgm:cxn modelId="{DC5FB75C-58B4-4AE5-8CC3-E03A0C057FE0}" type="presParOf" srcId="{718CF707-716B-4BE2-A36D-AACF9B4D9085}" destId="{BAD0E147-643D-49B8-8C3E-FC9763179E01}" srcOrd="1" destOrd="0" presId="urn:microsoft.com/office/officeart/2005/8/layout/hProcess6"/>
    <dgm:cxn modelId="{47A699AE-AC77-49E2-9406-1A4B0DF94642}" type="presParOf" srcId="{718CF707-716B-4BE2-A36D-AACF9B4D9085}" destId="{A8A30273-65D2-4568-A704-5394876872E9}" srcOrd="2" destOrd="0" presId="urn:microsoft.com/office/officeart/2005/8/layout/hProcess6"/>
    <dgm:cxn modelId="{2A5FB026-A513-466E-A70A-42C58A6C2154}" type="presParOf" srcId="{718CF707-716B-4BE2-A36D-AACF9B4D9085}" destId="{38F2232B-2A10-4129-A2B8-75CE770CA7BA}" srcOrd="3" destOrd="0" presId="urn:microsoft.com/office/officeart/2005/8/layout/hProcess6"/>
    <dgm:cxn modelId="{4E9828DD-2085-4BAB-8B97-6BA624FA4987}" type="presParOf" srcId="{67DF1A1F-B7CC-4EEC-B9C9-545C584F89F7}" destId="{93E780B8-0680-4136-BB0D-6ED32D555B97}" srcOrd="1" destOrd="0" presId="urn:microsoft.com/office/officeart/2005/8/layout/hProcess6"/>
    <dgm:cxn modelId="{FCDB42C1-C86D-4DCF-9D57-E74AEE40F7F8}" type="presParOf" srcId="{67DF1A1F-B7CC-4EEC-B9C9-545C584F89F7}" destId="{DD4AE0B2-C0FE-4D42-856F-A3947A5C0780}" srcOrd="2" destOrd="0" presId="urn:microsoft.com/office/officeart/2005/8/layout/hProcess6"/>
    <dgm:cxn modelId="{F84BAB90-3A3E-471E-824B-61A6D0850B17}" type="presParOf" srcId="{DD4AE0B2-C0FE-4D42-856F-A3947A5C0780}" destId="{ABE64EA0-A8C2-42F2-A9ED-619CD03C6864}" srcOrd="0" destOrd="0" presId="urn:microsoft.com/office/officeart/2005/8/layout/hProcess6"/>
    <dgm:cxn modelId="{CF842462-7E46-403C-BC8D-F9335411D7F2}" type="presParOf" srcId="{DD4AE0B2-C0FE-4D42-856F-A3947A5C0780}" destId="{2B799DF1-1572-42C9-9C6B-42A6A1B182C5}" srcOrd="1" destOrd="0" presId="urn:microsoft.com/office/officeart/2005/8/layout/hProcess6"/>
    <dgm:cxn modelId="{380F4DC6-8127-463C-87D2-01BC29D0825D}" type="presParOf" srcId="{DD4AE0B2-C0FE-4D42-856F-A3947A5C0780}" destId="{C6402636-8A7B-44E6-BD25-1C856888EFF5}" srcOrd="2" destOrd="0" presId="urn:microsoft.com/office/officeart/2005/8/layout/hProcess6"/>
    <dgm:cxn modelId="{1C0AE6FB-D235-476D-81A0-FC6463AB4DDA}" type="presParOf" srcId="{DD4AE0B2-C0FE-4D42-856F-A3947A5C0780}" destId="{DB94D030-F777-49F7-8A0A-3C9BF3CF369F}" srcOrd="3" destOrd="0" presId="urn:microsoft.com/office/officeart/2005/8/layout/hProcess6"/>
    <dgm:cxn modelId="{0936A2B0-EF05-4478-8E6F-AB2B1EE6F7E4}" type="presParOf" srcId="{67DF1A1F-B7CC-4EEC-B9C9-545C584F89F7}" destId="{5F95ABC9-DD4E-47DE-9D36-69395710A7C4}" srcOrd="3" destOrd="0" presId="urn:microsoft.com/office/officeart/2005/8/layout/hProcess6"/>
    <dgm:cxn modelId="{6BDC19B4-54AA-4455-9D46-FDE72F0ADCE3}" type="presParOf" srcId="{67DF1A1F-B7CC-4EEC-B9C9-545C584F89F7}" destId="{DF2362E6-65AD-4594-8B49-E34243858527}" srcOrd="4" destOrd="0" presId="urn:microsoft.com/office/officeart/2005/8/layout/hProcess6"/>
    <dgm:cxn modelId="{C6B9BEA7-924F-44ED-AEA7-DBCA48656072}" type="presParOf" srcId="{DF2362E6-65AD-4594-8B49-E34243858527}" destId="{2995CA7C-E0A9-4394-AA40-B96ABB1D3C71}" srcOrd="0" destOrd="0" presId="urn:microsoft.com/office/officeart/2005/8/layout/hProcess6"/>
    <dgm:cxn modelId="{9B03BAC8-A2A5-4511-B0F3-9A5784F25123}" type="presParOf" srcId="{DF2362E6-65AD-4594-8B49-E34243858527}" destId="{62029411-5A6E-4478-8826-970FAD9BE3F8}" srcOrd="1" destOrd="0" presId="urn:microsoft.com/office/officeart/2005/8/layout/hProcess6"/>
    <dgm:cxn modelId="{981E0DAB-CF07-4ED1-80FF-8046105C11A4}" type="presParOf" srcId="{DF2362E6-65AD-4594-8B49-E34243858527}" destId="{4D50FD7D-2321-4B5E-A926-B91ED40D75A7}" srcOrd="2" destOrd="0" presId="urn:microsoft.com/office/officeart/2005/8/layout/hProcess6"/>
    <dgm:cxn modelId="{D7266028-094D-478A-BF7C-9694FD4C7A2F}" type="presParOf" srcId="{DF2362E6-65AD-4594-8B49-E34243858527}" destId="{89D512E4-2570-4C55-92BF-09A90964981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26F8E5-CD1A-4F53-84AC-B37D84ACAF7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BB7F9D17-C0C0-4D07-9F7F-E177C0C13F6A}">
      <dgm:prSet phldrT="[Texte]" custT="1"/>
      <dgm:spPr>
        <a:solidFill>
          <a:srgbClr val="F9B905"/>
        </a:solidFill>
      </dgm:spPr>
      <dgm:t>
        <a:bodyPr/>
        <a:lstStyle/>
        <a:p>
          <a:pPr marL="0" indent="0" algn="ctr"/>
          <a:r>
            <a:rPr lang="fr-FR" sz="1900" dirty="0">
              <a:solidFill>
                <a:schemeClr val="tx1">
                  <a:lumMod val="75000"/>
                  <a:lumOff val="25000"/>
                </a:schemeClr>
              </a:solidFill>
            </a:rPr>
            <a:t>Développement</a:t>
          </a:r>
        </a:p>
        <a:p>
          <a:pPr marL="88900" indent="-88900" algn="l"/>
          <a:r>
            <a:rPr lang="fr-FR" sz="1500" dirty="0">
              <a:solidFill>
                <a:schemeClr val="tx1">
                  <a:lumMod val="75000"/>
                  <a:lumOff val="25000"/>
                </a:schemeClr>
              </a:solidFill>
            </a:rPr>
            <a:t>- </a:t>
          </a:r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Revue bibliographique et capitalisation Grand Sud (2022)</a:t>
          </a:r>
          <a:endParaRPr lang="x-none" sz="15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CEDE76-090C-4C54-8B5C-AB7E411EE060}" type="parTrans" cxnId="{C426E944-19EE-42BA-801D-D4608D3348D2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455A31A-A038-43D9-ADA8-8F8E0C5C933A}" type="sibTrans" cxnId="{C426E944-19EE-42BA-801D-D4608D3348D2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2DE4BD4-515D-4588-A1E4-5CEA881C8BE9}">
      <dgm:prSet phldrT="[Texte]" custT="1"/>
      <dgm:spPr>
        <a:solidFill>
          <a:srgbClr val="F9B905"/>
        </a:solidFill>
      </dgm:spPr>
      <dgm:t>
        <a:bodyPr/>
        <a:lstStyle/>
        <a:p>
          <a:pPr marL="0" algn="ctr"/>
          <a:r>
            <a:rPr lang="fr-FR" sz="1900" dirty="0">
              <a:solidFill>
                <a:schemeClr val="tx1">
                  <a:lumMod val="75000"/>
                  <a:lumOff val="25000"/>
                </a:schemeClr>
              </a:solidFill>
            </a:rPr>
            <a:t>Protection sociale</a:t>
          </a:r>
        </a:p>
        <a:p>
          <a:pPr marL="88900" indent="-88900" algn="l"/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- Détermination des systèmes de protection sociale utilisés (2021)</a:t>
          </a:r>
          <a:endParaRPr lang="x-none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D903181-7719-408F-BB40-CE59CF43BFC4}" type="parTrans" cxnId="{5F80BCB8-696D-43A6-8E58-09FF0A59BADB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A0F1F41-23A1-42CA-9656-2FE7B3CF7454}" type="sibTrans" cxnId="{5F80BCB8-696D-43A6-8E58-09FF0A59BADB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9E2DFC2-DC82-4EEF-8ED8-4DE62BDBC1A9}">
      <dgm:prSet phldrT="[Texte]" custT="1"/>
      <dgm:spPr>
        <a:solidFill>
          <a:srgbClr val="F9B905"/>
        </a:solidFill>
      </dgm:spPr>
      <dgm:t>
        <a:bodyPr lIns="0" tIns="0" rIns="0" bIns="0"/>
        <a:lstStyle/>
        <a:p>
          <a:pPr marL="0" algn="ctr">
            <a:buNone/>
          </a:pPr>
          <a:r>
            <a:rPr lang="fr-FR" sz="1900" dirty="0">
              <a:solidFill>
                <a:schemeClr val="tx1">
                  <a:lumMod val="75000"/>
                  <a:lumOff val="25000"/>
                </a:schemeClr>
              </a:solidFill>
            </a:rPr>
            <a:t>Enfance</a:t>
          </a:r>
          <a:endParaRPr lang="x-none" sz="19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42251F5-5109-4AF3-AE02-899459A737F3}" type="parTrans" cxnId="{1F4D606C-7B06-42DB-BC01-56A8B58F7898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3352B14-4389-44EF-9067-F6CBDD350A29}" type="sibTrans" cxnId="{1F4D606C-7B06-42DB-BC01-56A8B58F7898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36EEC38-729E-4B53-A583-ED543523E72C}">
      <dgm:prSet phldrT="[Texte]" custT="1"/>
      <dgm:spPr>
        <a:solidFill>
          <a:srgbClr val="F9B905"/>
        </a:solidFill>
      </dgm:spPr>
      <dgm:t>
        <a:bodyPr/>
        <a:lstStyle/>
        <a:p>
          <a:pPr algn="ctr"/>
          <a:r>
            <a:rPr lang="fr-FR" sz="1900" dirty="0">
              <a:solidFill>
                <a:schemeClr val="tx1">
                  <a:lumMod val="75000"/>
                  <a:lumOff val="25000"/>
                </a:schemeClr>
              </a:solidFill>
            </a:rPr>
            <a:t>EAH</a:t>
          </a:r>
        </a:p>
        <a:p>
          <a:pPr algn="l"/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- Etude </a:t>
          </a:r>
          <a:r>
            <a:rPr lang="fr-FR" sz="1400" dirty="0" err="1">
              <a:solidFill>
                <a:schemeClr val="tx1">
                  <a:lumMod val="75000"/>
                  <a:lumOff val="25000"/>
                </a:schemeClr>
              </a:solidFill>
            </a:rPr>
            <a:t>baseline</a:t>
          </a:r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 pour construction Modèles Adaptés de Gouvernance (2021)</a:t>
          </a:r>
          <a:endParaRPr lang="x-none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0BEB928-0E41-45B6-B06B-3B3AAF0EAAE3}" type="parTrans" cxnId="{35AB371E-EDC1-42E4-B25F-FF34B347325B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65064ED-B1F3-43F1-9EC8-F489EE76E249}" type="sibTrans" cxnId="{35AB371E-EDC1-42E4-B25F-FF34B347325B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AFFC0D7-22D8-4BFD-938E-2CFABA46C5AF}">
      <dgm:prSet phldrT="[Texte]" custT="1"/>
      <dgm:spPr>
        <a:solidFill>
          <a:srgbClr val="F9B905"/>
        </a:solidFill>
      </dgm:spPr>
      <dgm:t>
        <a:bodyPr lIns="0" tIns="0" rIns="0" bIns="0"/>
        <a:lstStyle/>
        <a:p>
          <a:pPr marL="0" algn="ctr"/>
          <a:r>
            <a:rPr lang="fr-FR" sz="1800" dirty="0">
              <a:solidFill>
                <a:schemeClr val="tx1">
                  <a:lumMod val="75000"/>
                  <a:lumOff val="25000"/>
                </a:schemeClr>
              </a:solidFill>
            </a:rPr>
            <a:t>Sécurité alimentaire</a:t>
          </a:r>
        </a:p>
        <a:p>
          <a:pPr marL="88900" indent="-88900" algn="l"/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- Etude faisabilité transferts monétaires (2021)</a:t>
          </a:r>
        </a:p>
        <a:p>
          <a:pPr marL="88900" indent="-88900" algn="l"/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- Evaluation « Aide alimentaire programmée » (2022)</a:t>
          </a:r>
          <a:endParaRPr lang="x-none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03E2E9C-0AD9-4BD4-AE78-6A40BF0941C4}" type="parTrans" cxnId="{844E8361-151D-450B-9822-8E707245EEF5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7EA1034-40CC-43A1-99BF-EA316E248725}" type="sibTrans" cxnId="{844E8361-151D-450B-9822-8E707245EEF5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5AC7270-88DD-4F51-B746-81F767CE57CB}">
      <dgm:prSet custT="1"/>
      <dgm:spPr>
        <a:solidFill>
          <a:srgbClr val="F9B905"/>
        </a:solidFill>
      </dgm:spPr>
      <dgm:t>
        <a:bodyPr/>
        <a:lstStyle/>
        <a:p>
          <a:pPr marL="0" algn="ctr"/>
          <a:r>
            <a:rPr lang="fr-FR" sz="1900" dirty="0">
              <a:solidFill>
                <a:schemeClr val="tx1">
                  <a:lumMod val="75000"/>
                  <a:lumOff val="25000"/>
                </a:schemeClr>
              </a:solidFill>
            </a:rPr>
            <a:t>Foncier</a:t>
          </a:r>
        </a:p>
        <a:p>
          <a:pPr marL="88900" indent="-88900" algn="l"/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- Impact foncier sur revenus (2021)</a:t>
          </a:r>
          <a:endParaRPr lang="x-none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C07F48D-2FDE-46D2-BA32-61465DC97994}" type="parTrans" cxnId="{76953B7E-5430-40AF-AFD4-F9C375B0230B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CED9A79-22BA-4A86-B50A-3B96469A7BA1}" type="sibTrans" cxnId="{76953B7E-5430-40AF-AFD4-F9C375B0230B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6201E1-3F85-4F65-A091-39D3EB4B6275}">
      <dgm:prSet custT="1"/>
      <dgm:spPr>
        <a:solidFill>
          <a:srgbClr val="F9B905"/>
        </a:solidFill>
      </dgm:spPr>
      <dgm:t>
        <a:bodyPr/>
        <a:lstStyle/>
        <a:p>
          <a:pPr marL="0" algn="ctr"/>
          <a:r>
            <a:rPr lang="fr-FR" sz="1900" dirty="0">
              <a:solidFill>
                <a:schemeClr val="tx1">
                  <a:lumMod val="75000"/>
                  <a:lumOff val="25000"/>
                </a:schemeClr>
              </a:solidFill>
            </a:rPr>
            <a:t>Microcrédit</a:t>
          </a:r>
        </a:p>
        <a:p>
          <a:pPr marL="88900" indent="-88900" algn="l"/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- Evaluation prog. agence </a:t>
          </a:r>
          <a:r>
            <a:rPr lang="fr-FR" sz="1400" dirty="0" err="1">
              <a:solidFill>
                <a:schemeClr val="tx1">
                  <a:lumMod val="75000"/>
                  <a:lumOff val="25000"/>
                </a:schemeClr>
              </a:solidFill>
            </a:rPr>
            <a:t>Vahatra</a:t>
          </a:r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 (2022)</a:t>
          </a:r>
          <a:endParaRPr lang="x-none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CD0451D-B960-4C9A-9E46-21D8605B4FD7}" type="parTrans" cxnId="{609BF75C-8185-4906-AA61-B845790CBBC7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CA44DCD-BC68-46D8-A8F8-5190025EC4E7}" type="sibTrans" cxnId="{609BF75C-8185-4906-AA61-B845790CBBC7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0AEBBFD-30DE-44A0-87C5-45942C2EF2A8}">
      <dgm:prSet custT="1"/>
      <dgm:spPr>
        <a:solidFill>
          <a:srgbClr val="F9B905"/>
        </a:solidFill>
      </dgm:spPr>
      <dgm:t>
        <a:bodyPr lIns="0" tIns="0" rIns="0" bIns="0"/>
        <a:lstStyle/>
        <a:p>
          <a:pPr marL="88900" indent="-88900" algn="l">
            <a:buNone/>
          </a:pPr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- Privations bien-être (genre &amp; handicap (2021), urbain/rural (2022)) </a:t>
          </a:r>
          <a:endParaRPr lang="x-none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402E516-A2F3-416B-AB9D-2AC69A8F6882}" type="sibTrans" cxnId="{59244AAF-7322-472F-A1B3-BBDA295867A8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D651F92-DB77-4915-8C7F-A15B758CD19A}" type="parTrans" cxnId="{59244AAF-7322-472F-A1B3-BBDA295867A8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30C01BA-3E70-4B1B-9A3F-119ABEA84E77}">
      <dgm:prSet custT="1"/>
      <dgm:spPr>
        <a:solidFill>
          <a:srgbClr val="F9B905"/>
        </a:solidFill>
      </dgm:spPr>
      <dgm:t>
        <a:bodyPr lIns="0" tIns="0" rIns="0" bIns="0"/>
        <a:lstStyle/>
        <a:p>
          <a:pPr marL="88900" indent="-88900" algn="l">
            <a:buNone/>
          </a:pPr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- Système statistique national (2022)</a:t>
          </a:r>
          <a:endParaRPr lang="x-none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884CA54-40E9-4CE7-BB97-079E92E3521C}" type="sibTrans" cxnId="{7664079C-82A9-4C52-ADEE-CFB44C2CCF7D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3C512CD-2FA8-4986-8200-6AEFAC2A6D0D}" type="parTrans" cxnId="{7664079C-82A9-4C52-ADEE-CFB44C2CCF7D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9897F54-1BE5-4FEC-8575-295779363941}" type="pres">
      <dgm:prSet presAssocID="{1626F8E5-CD1A-4F53-84AC-B37D84ACAF7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9E08F13-AE58-48A9-969B-F30FCBD3C566}" type="pres">
      <dgm:prSet presAssocID="{BB7F9D17-C0C0-4D07-9F7F-E177C0C13F6A}" presName="centerShape" presStyleLbl="node0" presStyleIdx="0" presStyleCnt="1" custScaleX="139324" custScaleY="131695" custLinFactNeighborY="-2280"/>
      <dgm:spPr/>
      <dgm:t>
        <a:bodyPr/>
        <a:lstStyle/>
        <a:p>
          <a:endParaRPr lang="fr-FR"/>
        </a:p>
      </dgm:t>
    </dgm:pt>
    <dgm:pt modelId="{013F0422-22E9-4A56-AFFF-5E8A798CD63E}" type="pres">
      <dgm:prSet presAssocID="{4D903181-7719-408F-BB40-CE59CF43BFC4}" presName="Name9" presStyleLbl="parChTrans1D2" presStyleIdx="0" presStyleCnt="6"/>
      <dgm:spPr/>
      <dgm:t>
        <a:bodyPr/>
        <a:lstStyle/>
        <a:p>
          <a:endParaRPr lang="fr-FR"/>
        </a:p>
      </dgm:t>
    </dgm:pt>
    <dgm:pt modelId="{0F92B99F-596C-4323-8F7B-1F049495B31E}" type="pres">
      <dgm:prSet presAssocID="{4D903181-7719-408F-BB40-CE59CF43BFC4}" presName="connTx" presStyleLbl="parChTrans1D2" presStyleIdx="0" presStyleCnt="6"/>
      <dgm:spPr/>
      <dgm:t>
        <a:bodyPr/>
        <a:lstStyle/>
        <a:p>
          <a:endParaRPr lang="fr-FR"/>
        </a:p>
      </dgm:t>
    </dgm:pt>
    <dgm:pt modelId="{97BD9359-1183-4F11-A5BD-1339B5101E69}" type="pres">
      <dgm:prSet presAssocID="{F2DE4BD4-515D-4588-A1E4-5CEA881C8BE9}" presName="node" presStyleLbl="node1" presStyleIdx="0" presStyleCnt="6" custScaleX="134266" custScaleY="129434" custRadScaleRad="128118" custRadScaleInc="-2163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642B10-FABE-42E4-B020-A94DC1F61030}" type="pres">
      <dgm:prSet presAssocID="{D42251F5-5109-4AF3-AE02-899459A737F3}" presName="Name9" presStyleLbl="parChTrans1D2" presStyleIdx="1" presStyleCnt="6"/>
      <dgm:spPr/>
      <dgm:t>
        <a:bodyPr/>
        <a:lstStyle/>
        <a:p>
          <a:endParaRPr lang="fr-FR"/>
        </a:p>
      </dgm:t>
    </dgm:pt>
    <dgm:pt modelId="{C743398E-E6C7-4D5B-B2D2-DB9D5B954F95}" type="pres">
      <dgm:prSet presAssocID="{D42251F5-5109-4AF3-AE02-899459A737F3}" presName="connTx" presStyleLbl="parChTrans1D2" presStyleIdx="1" presStyleCnt="6"/>
      <dgm:spPr/>
      <dgm:t>
        <a:bodyPr/>
        <a:lstStyle/>
        <a:p>
          <a:endParaRPr lang="fr-FR"/>
        </a:p>
      </dgm:t>
    </dgm:pt>
    <dgm:pt modelId="{E55485CB-DB0D-4F1E-8546-022993C5EF32}" type="pres">
      <dgm:prSet presAssocID="{49E2DFC2-DC82-4EEF-8ED8-4DE62BDBC1A9}" presName="node" presStyleLbl="node1" presStyleIdx="1" presStyleCnt="6" custScaleX="133006" custScaleY="123488" custRadScaleRad="123945" custRadScaleInc="81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7163A4-989E-40B6-87B1-7422C2BDE639}" type="pres">
      <dgm:prSet presAssocID="{50BEB928-0E41-45B6-B06B-3B3AAF0EAAE3}" presName="Name9" presStyleLbl="parChTrans1D2" presStyleIdx="2" presStyleCnt="6"/>
      <dgm:spPr/>
      <dgm:t>
        <a:bodyPr/>
        <a:lstStyle/>
        <a:p>
          <a:endParaRPr lang="fr-FR"/>
        </a:p>
      </dgm:t>
    </dgm:pt>
    <dgm:pt modelId="{A7E5F8C7-A9D7-484C-873F-043BA1469707}" type="pres">
      <dgm:prSet presAssocID="{50BEB928-0E41-45B6-B06B-3B3AAF0EAAE3}" presName="connTx" presStyleLbl="parChTrans1D2" presStyleIdx="2" presStyleCnt="6"/>
      <dgm:spPr/>
      <dgm:t>
        <a:bodyPr/>
        <a:lstStyle/>
        <a:p>
          <a:endParaRPr lang="fr-FR"/>
        </a:p>
      </dgm:t>
    </dgm:pt>
    <dgm:pt modelId="{592BA1A8-CB8F-4B7B-A0D4-8701617B8E48}" type="pres">
      <dgm:prSet presAssocID="{D36EEC38-729E-4B53-A583-ED543523E72C}" presName="node" presStyleLbl="node1" presStyleIdx="2" presStyleCnt="6" custScaleX="113003" custScaleY="108440" custRadScaleRad="122075" custRadScaleInc="-178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B711ED-DE90-4DD3-AF25-460BC7EABF41}" type="pres">
      <dgm:prSet presAssocID="{303E2E9C-0AD9-4BD4-AE78-6A40BF0941C4}" presName="Name9" presStyleLbl="parChTrans1D2" presStyleIdx="3" presStyleCnt="6"/>
      <dgm:spPr/>
      <dgm:t>
        <a:bodyPr/>
        <a:lstStyle/>
        <a:p>
          <a:endParaRPr lang="fr-FR"/>
        </a:p>
      </dgm:t>
    </dgm:pt>
    <dgm:pt modelId="{D03B65B4-64EF-428D-A9E7-7F1C1821D133}" type="pres">
      <dgm:prSet presAssocID="{303E2E9C-0AD9-4BD4-AE78-6A40BF0941C4}" presName="connTx" presStyleLbl="parChTrans1D2" presStyleIdx="3" presStyleCnt="6"/>
      <dgm:spPr/>
      <dgm:t>
        <a:bodyPr/>
        <a:lstStyle/>
        <a:p>
          <a:endParaRPr lang="fr-FR"/>
        </a:p>
      </dgm:t>
    </dgm:pt>
    <dgm:pt modelId="{F1F1E2C5-9865-4735-88E3-6301C9ECD585}" type="pres">
      <dgm:prSet presAssocID="{9AFFC0D7-22D8-4BFD-938E-2CFABA46C5AF}" presName="node" presStyleLbl="node1" presStyleIdx="3" presStyleCnt="6" custScaleX="143782" custScaleY="1292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9251C6-B059-4272-B1AA-082AD895A9CF}" type="pres">
      <dgm:prSet presAssocID="{2C07F48D-2FDE-46D2-BA32-61465DC97994}" presName="Name9" presStyleLbl="parChTrans1D2" presStyleIdx="4" presStyleCnt="6"/>
      <dgm:spPr/>
      <dgm:t>
        <a:bodyPr/>
        <a:lstStyle/>
        <a:p>
          <a:endParaRPr lang="fr-FR"/>
        </a:p>
      </dgm:t>
    </dgm:pt>
    <dgm:pt modelId="{7C7303A2-3DEB-4095-8C31-BD485129808A}" type="pres">
      <dgm:prSet presAssocID="{2C07F48D-2FDE-46D2-BA32-61465DC97994}" presName="connTx" presStyleLbl="parChTrans1D2" presStyleIdx="4" presStyleCnt="6"/>
      <dgm:spPr/>
      <dgm:t>
        <a:bodyPr/>
        <a:lstStyle/>
        <a:p>
          <a:endParaRPr lang="fr-FR"/>
        </a:p>
      </dgm:t>
    </dgm:pt>
    <dgm:pt modelId="{B0D0DAB5-2F08-4881-A61F-5DF99974EED0}" type="pres">
      <dgm:prSet presAssocID="{B5AC7270-88DD-4F51-B746-81F767CE57CB}" presName="node" presStyleLbl="node1" presStyleIdx="4" presStyleCnt="6" custRadScaleRad="123121" custRadScaleInc="138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101D79-8E6F-4C9C-83FD-9142BC2C68DC}" type="pres">
      <dgm:prSet presAssocID="{2CD0451D-B960-4C9A-9E46-21D8605B4FD7}" presName="Name9" presStyleLbl="parChTrans1D2" presStyleIdx="5" presStyleCnt="6"/>
      <dgm:spPr/>
      <dgm:t>
        <a:bodyPr/>
        <a:lstStyle/>
        <a:p>
          <a:endParaRPr lang="fr-FR"/>
        </a:p>
      </dgm:t>
    </dgm:pt>
    <dgm:pt modelId="{3507747E-B7CC-494A-95CD-4BA2F1B25836}" type="pres">
      <dgm:prSet presAssocID="{2CD0451D-B960-4C9A-9E46-21D8605B4FD7}" presName="connTx" presStyleLbl="parChTrans1D2" presStyleIdx="5" presStyleCnt="6"/>
      <dgm:spPr/>
      <dgm:t>
        <a:bodyPr/>
        <a:lstStyle/>
        <a:p>
          <a:endParaRPr lang="fr-FR"/>
        </a:p>
      </dgm:t>
    </dgm:pt>
    <dgm:pt modelId="{F743C57F-99AA-40C7-8380-AB0BB76520CE}" type="pres">
      <dgm:prSet presAssocID="{0F6201E1-3F85-4F65-A091-39D3EB4B6275}" presName="node" presStyleLbl="node1" presStyleIdx="5" presStyleCnt="6" custRadScaleRad="97054" custRadScaleInc="1994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4A94BBE-530F-497A-BB48-38E5877252CB}" type="presOf" srcId="{50BEB928-0E41-45B6-B06B-3B3AAF0EAAE3}" destId="{A7E5F8C7-A9D7-484C-873F-043BA1469707}" srcOrd="1" destOrd="0" presId="urn:microsoft.com/office/officeart/2005/8/layout/radial1"/>
    <dgm:cxn modelId="{7664079C-82A9-4C52-ADEE-CFB44C2CCF7D}" srcId="{49E2DFC2-DC82-4EEF-8ED8-4DE62BDBC1A9}" destId="{230C01BA-3E70-4B1B-9A3F-119ABEA84E77}" srcOrd="1" destOrd="0" parTransId="{D3C512CD-2FA8-4986-8200-6AEFAC2A6D0D}" sibTransId="{D884CA54-40E9-4CE7-BB97-079E92E3521C}"/>
    <dgm:cxn modelId="{2C7D298E-E6FF-438B-8B05-D9F4DB554709}" type="presOf" srcId="{50BEB928-0E41-45B6-B06B-3B3AAF0EAAE3}" destId="{7A7163A4-989E-40B6-87B1-7422C2BDE639}" srcOrd="0" destOrd="0" presId="urn:microsoft.com/office/officeart/2005/8/layout/radial1"/>
    <dgm:cxn modelId="{82C82BAD-E50A-42FA-8D31-2E769302755D}" type="presOf" srcId="{F2DE4BD4-515D-4588-A1E4-5CEA881C8BE9}" destId="{97BD9359-1183-4F11-A5BD-1339B5101E69}" srcOrd="0" destOrd="0" presId="urn:microsoft.com/office/officeart/2005/8/layout/radial1"/>
    <dgm:cxn modelId="{4408397C-A252-4DA8-851E-9697CA0BAB76}" type="presOf" srcId="{1626F8E5-CD1A-4F53-84AC-B37D84ACAF7B}" destId="{59897F54-1BE5-4FEC-8575-295779363941}" srcOrd="0" destOrd="0" presId="urn:microsoft.com/office/officeart/2005/8/layout/radial1"/>
    <dgm:cxn modelId="{341EBC6E-D9B0-4FFB-A6C0-C8753A1E6C2A}" type="presOf" srcId="{D36EEC38-729E-4B53-A583-ED543523E72C}" destId="{592BA1A8-CB8F-4B7B-A0D4-8701617B8E48}" srcOrd="0" destOrd="0" presId="urn:microsoft.com/office/officeart/2005/8/layout/radial1"/>
    <dgm:cxn modelId="{76953B7E-5430-40AF-AFD4-F9C375B0230B}" srcId="{BB7F9D17-C0C0-4D07-9F7F-E177C0C13F6A}" destId="{B5AC7270-88DD-4F51-B746-81F767CE57CB}" srcOrd="4" destOrd="0" parTransId="{2C07F48D-2FDE-46D2-BA32-61465DC97994}" sibTransId="{0CED9A79-22BA-4A86-B50A-3B96469A7BA1}"/>
    <dgm:cxn modelId="{7A334F26-A124-4B92-A20A-D287F6505A95}" type="presOf" srcId="{4D903181-7719-408F-BB40-CE59CF43BFC4}" destId="{013F0422-22E9-4A56-AFFF-5E8A798CD63E}" srcOrd="0" destOrd="0" presId="urn:microsoft.com/office/officeart/2005/8/layout/radial1"/>
    <dgm:cxn modelId="{C297DA5E-DF87-4580-A7DA-4A5BD8A29AD4}" type="presOf" srcId="{303E2E9C-0AD9-4BD4-AE78-6A40BF0941C4}" destId="{84B711ED-DE90-4DD3-AF25-460BC7EABF41}" srcOrd="0" destOrd="0" presId="urn:microsoft.com/office/officeart/2005/8/layout/radial1"/>
    <dgm:cxn modelId="{1F4D606C-7B06-42DB-BC01-56A8B58F7898}" srcId="{BB7F9D17-C0C0-4D07-9F7F-E177C0C13F6A}" destId="{49E2DFC2-DC82-4EEF-8ED8-4DE62BDBC1A9}" srcOrd="1" destOrd="0" parTransId="{D42251F5-5109-4AF3-AE02-899459A737F3}" sibTransId="{73352B14-4389-44EF-9067-F6CBDD350A29}"/>
    <dgm:cxn modelId="{35AB371E-EDC1-42E4-B25F-FF34B347325B}" srcId="{BB7F9D17-C0C0-4D07-9F7F-E177C0C13F6A}" destId="{D36EEC38-729E-4B53-A583-ED543523E72C}" srcOrd="2" destOrd="0" parTransId="{50BEB928-0E41-45B6-B06B-3B3AAF0EAAE3}" sibTransId="{265064ED-B1F3-43F1-9EC8-F489EE76E249}"/>
    <dgm:cxn modelId="{901CF477-5E57-4D53-9FBD-B8BD39A95632}" type="presOf" srcId="{2CD0451D-B960-4C9A-9E46-21D8605B4FD7}" destId="{3507747E-B7CC-494A-95CD-4BA2F1B25836}" srcOrd="1" destOrd="0" presId="urn:microsoft.com/office/officeart/2005/8/layout/radial1"/>
    <dgm:cxn modelId="{6C69C9CD-F5C3-4577-A24F-DDE2EBE3B86F}" type="presOf" srcId="{B5AC7270-88DD-4F51-B746-81F767CE57CB}" destId="{B0D0DAB5-2F08-4881-A61F-5DF99974EED0}" srcOrd="0" destOrd="0" presId="urn:microsoft.com/office/officeart/2005/8/layout/radial1"/>
    <dgm:cxn modelId="{14E73F90-A522-415B-94FA-1F9DF68EFC5E}" type="presOf" srcId="{90AEBBFD-30DE-44A0-87C5-45942C2EF2A8}" destId="{E55485CB-DB0D-4F1E-8546-022993C5EF32}" srcOrd="0" destOrd="1" presId="urn:microsoft.com/office/officeart/2005/8/layout/radial1"/>
    <dgm:cxn modelId="{A75A1BC9-0BFC-4371-952F-B4F4FCEEE854}" type="presOf" srcId="{49E2DFC2-DC82-4EEF-8ED8-4DE62BDBC1A9}" destId="{E55485CB-DB0D-4F1E-8546-022993C5EF32}" srcOrd="0" destOrd="0" presId="urn:microsoft.com/office/officeart/2005/8/layout/radial1"/>
    <dgm:cxn modelId="{5F80BCB8-696D-43A6-8E58-09FF0A59BADB}" srcId="{BB7F9D17-C0C0-4D07-9F7F-E177C0C13F6A}" destId="{F2DE4BD4-515D-4588-A1E4-5CEA881C8BE9}" srcOrd="0" destOrd="0" parTransId="{4D903181-7719-408F-BB40-CE59CF43BFC4}" sibTransId="{EA0F1F41-23A1-42CA-9656-2FE7B3CF7454}"/>
    <dgm:cxn modelId="{59244AAF-7322-472F-A1B3-BBDA295867A8}" srcId="{49E2DFC2-DC82-4EEF-8ED8-4DE62BDBC1A9}" destId="{90AEBBFD-30DE-44A0-87C5-45942C2EF2A8}" srcOrd="0" destOrd="0" parTransId="{7D651F92-DB77-4915-8C7F-A15B758CD19A}" sibTransId="{0402E516-A2F3-416B-AB9D-2AC69A8F6882}"/>
    <dgm:cxn modelId="{703C4CF8-E2D5-47CF-B088-BD57EDA0C888}" type="presOf" srcId="{2CD0451D-B960-4C9A-9E46-21D8605B4FD7}" destId="{43101D79-8E6F-4C9C-83FD-9142BC2C68DC}" srcOrd="0" destOrd="0" presId="urn:microsoft.com/office/officeart/2005/8/layout/radial1"/>
    <dgm:cxn modelId="{C2E1FBFE-BC8D-43C1-8E1D-2E86CD0BED57}" type="presOf" srcId="{0F6201E1-3F85-4F65-A091-39D3EB4B6275}" destId="{F743C57F-99AA-40C7-8380-AB0BB76520CE}" srcOrd="0" destOrd="0" presId="urn:microsoft.com/office/officeart/2005/8/layout/radial1"/>
    <dgm:cxn modelId="{6ECEEECD-B006-4A7D-8285-091141D20020}" type="presOf" srcId="{303E2E9C-0AD9-4BD4-AE78-6A40BF0941C4}" destId="{D03B65B4-64EF-428D-A9E7-7F1C1821D133}" srcOrd="1" destOrd="0" presId="urn:microsoft.com/office/officeart/2005/8/layout/radial1"/>
    <dgm:cxn modelId="{CBC696FF-DFE7-4302-96D9-BF63F8894499}" type="presOf" srcId="{2C07F48D-2FDE-46D2-BA32-61465DC97994}" destId="{699251C6-B059-4272-B1AA-082AD895A9CF}" srcOrd="0" destOrd="0" presId="urn:microsoft.com/office/officeart/2005/8/layout/radial1"/>
    <dgm:cxn modelId="{25C3E7E9-EDB7-43B8-AC20-CE313155650C}" type="presOf" srcId="{2C07F48D-2FDE-46D2-BA32-61465DC97994}" destId="{7C7303A2-3DEB-4095-8C31-BD485129808A}" srcOrd="1" destOrd="0" presId="urn:microsoft.com/office/officeart/2005/8/layout/radial1"/>
    <dgm:cxn modelId="{8DAFF7F9-CE3B-46BD-8792-C7E06549A226}" type="presOf" srcId="{230C01BA-3E70-4B1B-9A3F-119ABEA84E77}" destId="{E55485CB-DB0D-4F1E-8546-022993C5EF32}" srcOrd="0" destOrd="2" presId="urn:microsoft.com/office/officeart/2005/8/layout/radial1"/>
    <dgm:cxn modelId="{411FD7DA-C164-4E49-B36A-FC314CB91308}" type="presOf" srcId="{9AFFC0D7-22D8-4BFD-938E-2CFABA46C5AF}" destId="{F1F1E2C5-9865-4735-88E3-6301C9ECD585}" srcOrd="0" destOrd="0" presId="urn:microsoft.com/office/officeart/2005/8/layout/radial1"/>
    <dgm:cxn modelId="{8391E543-78A0-46EA-8952-A09D0C6B0B4E}" type="presOf" srcId="{4D903181-7719-408F-BB40-CE59CF43BFC4}" destId="{0F92B99F-596C-4323-8F7B-1F049495B31E}" srcOrd="1" destOrd="0" presId="urn:microsoft.com/office/officeart/2005/8/layout/radial1"/>
    <dgm:cxn modelId="{C426E944-19EE-42BA-801D-D4608D3348D2}" srcId="{1626F8E5-CD1A-4F53-84AC-B37D84ACAF7B}" destId="{BB7F9D17-C0C0-4D07-9F7F-E177C0C13F6A}" srcOrd="0" destOrd="0" parTransId="{4CCEDE76-090C-4C54-8B5C-AB7E411EE060}" sibTransId="{0455A31A-A038-43D9-ADA8-8F8E0C5C933A}"/>
    <dgm:cxn modelId="{26B4583D-40D0-4FB6-B147-C969CEBE86B0}" type="presOf" srcId="{BB7F9D17-C0C0-4D07-9F7F-E177C0C13F6A}" destId="{99E08F13-AE58-48A9-969B-F30FCBD3C566}" srcOrd="0" destOrd="0" presId="urn:microsoft.com/office/officeart/2005/8/layout/radial1"/>
    <dgm:cxn modelId="{844E8361-151D-450B-9822-8E707245EEF5}" srcId="{BB7F9D17-C0C0-4D07-9F7F-E177C0C13F6A}" destId="{9AFFC0D7-22D8-4BFD-938E-2CFABA46C5AF}" srcOrd="3" destOrd="0" parTransId="{303E2E9C-0AD9-4BD4-AE78-6A40BF0941C4}" sibTransId="{E7EA1034-40CC-43A1-99BF-EA316E248725}"/>
    <dgm:cxn modelId="{609BF75C-8185-4906-AA61-B845790CBBC7}" srcId="{BB7F9D17-C0C0-4D07-9F7F-E177C0C13F6A}" destId="{0F6201E1-3F85-4F65-A091-39D3EB4B6275}" srcOrd="5" destOrd="0" parTransId="{2CD0451D-B960-4C9A-9E46-21D8605B4FD7}" sibTransId="{8CA44DCD-BC68-46D8-A8F8-5190025EC4E7}"/>
    <dgm:cxn modelId="{CF975EB3-B25A-4495-ACF2-8E5FC03FB4F1}" type="presOf" srcId="{D42251F5-5109-4AF3-AE02-899459A737F3}" destId="{3B642B10-FABE-42E4-B020-A94DC1F61030}" srcOrd="0" destOrd="0" presId="urn:microsoft.com/office/officeart/2005/8/layout/radial1"/>
    <dgm:cxn modelId="{EB5E80F9-45F3-4672-8AA8-C504994DE153}" type="presOf" srcId="{D42251F5-5109-4AF3-AE02-899459A737F3}" destId="{C743398E-E6C7-4D5B-B2D2-DB9D5B954F95}" srcOrd="1" destOrd="0" presId="urn:microsoft.com/office/officeart/2005/8/layout/radial1"/>
    <dgm:cxn modelId="{C5327E29-792B-4234-A07B-18D9BB71B7A3}" type="presParOf" srcId="{59897F54-1BE5-4FEC-8575-295779363941}" destId="{99E08F13-AE58-48A9-969B-F30FCBD3C566}" srcOrd="0" destOrd="0" presId="urn:microsoft.com/office/officeart/2005/8/layout/radial1"/>
    <dgm:cxn modelId="{77E66921-A60A-4D58-8BEB-F3B27DF07AAC}" type="presParOf" srcId="{59897F54-1BE5-4FEC-8575-295779363941}" destId="{013F0422-22E9-4A56-AFFF-5E8A798CD63E}" srcOrd="1" destOrd="0" presId="urn:microsoft.com/office/officeart/2005/8/layout/radial1"/>
    <dgm:cxn modelId="{0B91E720-EE98-4821-B418-959C52A671E5}" type="presParOf" srcId="{013F0422-22E9-4A56-AFFF-5E8A798CD63E}" destId="{0F92B99F-596C-4323-8F7B-1F049495B31E}" srcOrd="0" destOrd="0" presId="urn:microsoft.com/office/officeart/2005/8/layout/radial1"/>
    <dgm:cxn modelId="{DF7447B7-7941-41CF-8BC1-13574E4B686B}" type="presParOf" srcId="{59897F54-1BE5-4FEC-8575-295779363941}" destId="{97BD9359-1183-4F11-A5BD-1339B5101E69}" srcOrd="2" destOrd="0" presId="urn:microsoft.com/office/officeart/2005/8/layout/radial1"/>
    <dgm:cxn modelId="{5DFB4D92-C5A1-4458-A38D-C1E12D78723F}" type="presParOf" srcId="{59897F54-1BE5-4FEC-8575-295779363941}" destId="{3B642B10-FABE-42E4-B020-A94DC1F61030}" srcOrd="3" destOrd="0" presId="urn:microsoft.com/office/officeart/2005/8/layout/radial1"/>
    <dgm:cxn modelId="{621B2108-A789-47B8-8706-C9D521B60AAB}" type="presParOf" srcId="{3B642B10-FABE-42E4-B020-A94DC1F61030}" destId="{C743398E-E6C7-4D5B-B2D2-DB9D5B954F95}" srcOrd="0" destOrd="0" presId="urn:microsoft.com/office/officeart/2005/8/layout/radial1"/>
    <dgm:cxn modelId="{5CAB70BF-3F58-481E-9503-BBF87D8AA0FF}" type="presParOf" srcId="{59897F54-1BE5-4FEC-8575-295779363941}" destId="{E55485CB-DB0D-4F1E-8546-022993C5EF32}" srcOrd="4" destOrd="0" presId="urn:microsoft.com/office/officeart/2005/8/layout/radial1"/>
    <dgm:cxn modelId="{A73352D0-9B42-42C7-90B9-299873706302}" type="presParOf" srcId="{59897F54-1BE5-4FEC-8575-295779363941}" destId="{7A7163A4-989E-40B6-87B1-7422C2BDE639}" srcOrd="5" destOrd="0" presId="urn:microsoft.com/office/officeart/2005/8/layout/radial1"/>
    <dgm:cxn modelId="{476053FC-0542-417C-9BEB-2BA51C1A202D}" type="presParOf" srcId="{7A7163A4-989E-40B6-87B1-7422C2BDE639}" destId="{A7E5F8C7-A9D7-484C-873F-043BA1469707}" srcOrd="0" destOrd="0" presId="urn:microsoft.com/office/officeart/2005/8/layout/radial1"/>
    <dgm:cxn modelId="{04433E74-78C4-4543-A796-56E0E2428BC4}" type="presParOf" srcId="{59897F54-1BE5-4FEC-8575-295779363941}" destId="{592BA1A8-CB8F-4B7B-A0D4-8701617B8E48}" srcOrd="6" destOrd="0" presId="urn:microsoft.com/office/officeart/2005/8/layout/radial1"/>
    <dgm:cxn modelId="{FF6AE2BD-210E-4E2E-8F47-71F0A2412031}" type="presParOf" srcId="{59897F54-1BE5-4FEC-8575-295779363941}" destId="{84B711ED-DE90-4DD3-AF25-460BC7EABF41}" srcOrd="7" destOrd="0" presId="urn:microsoft.com/office/officeart/2005/8/layout/radial1"/>
    <dgm:cxn modelId="{D56DD9AF-1393-4C90-99C1-33C1BE367E8D}" type="presParOf" srcId="{84B711ED-DE90-4DD3-AF25-460BC7EABF41}" destId="{D03B65B4-64EF-428D-A9E7-7F1C1821D133}" srcOrd="0" destOrd="0" presId="urn:microsoft.com/office/officeart/2005/8/layout/radial1"/>
    <dgm:cxn modelId="{620CEC14-DD50-46C3-BC12-189DEA57B9CA}" type="presParOf" srcId="{59897F54-1BE5-4FEC-8575-295779363941}" destId="{F1F1E2C5-9865-4735-88E3-6301C9ECD585}" srcOrd="8" destOrd="0" presId="urn:microsoft.com/office/officeart/2005/8/layout/radial1"/>
    <dgm:cxn modelId="{3787E917-57A1-415F-9175-4A20C38E946D}" type="presParOf" srcId="{59897F54-1BE5-4FEC-8575-295779363941}" destId="{699251C6-B059-4272-B1AA-082AD895A9CF}" srcOrd="9" destOrd="0" presId="urn:microsoft.com/office/officeart/2005/8/layout/radial1"/>
    <dgm:cxn modelId="{094D9EB6-EE60-4B0F-A965-641F8E0F2B15}" type="presParOf" srcId="{699251C6-B059-4272-B1AA-082AD895A9CF}" destId="{7C7303A2-3DEB-4095-8C31-BD485129808A}" srcOrd="0" destOrd="0" presId="urn:microsoft.com/office/officeart/2005/8/layout/radial1"/>
    <dgm:cxn modelId="{8140384C-40C9-478F-9D5A-6D3E8939DB12}" type="presParOf" srcId="{59897F54-1BE5-4FEC-8575-295779363941}" destId="{B0D0DAB5-2F08-4881-A61F-5DF99974EED0}" srcOrd="10" destOrd="0" presId="urn:microsoft.com/office/officeart/2005/8/layout/radial1"/>
    <dgm:cxn modelId="{BA31A77C-F4C3-4AD1-99DE-F6BC9F86C93A}" type="presParOf" srcId="{59897F54-1BE5-4FEC-8575-295779363941}" destId="{43101D79-8E6F-4C9C-83FD-9142BC2C68DC}" srcOrd="11" destOrd="0" presId="urn:microsoft.com/office/officeart/2005/8/layout/radial1"/>
    <dgm:cxn modelId="{87DA4674-5093-44CE-A85A-85AF5155FA65}" type="presParOf" srcId="{43101D79-8E6F-4C9C-83FD-9142BC2C68DC}" destId="{3507747E-B7CC-494A-95CD-4BA2F1B25836}" srcOrd="0" destOrd="0" presId="urn:microsoft.com/office/officeart/2005/8/layout/radial1"/>
    <dgm:cxn modelId="{C150006F-C4EC-44F4-91BE-A097B7D59907}" type="presParOf" srcId="{59897F54-1BE5-4FEC-8575-295779363941}" destId="{F743C57F-99AA-40C7-8380-AB0BB76520CE}" srcOrd="12" destOrd="0" presId="urn:microsoft.com/office/officeart/2005/8/layout/radial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AD604-D267-47DA-864A-D3795E6CE45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53A8F7C6-D0C2-4E19-8D54-32C38F8F0B56}">
      <dgm:prSet phldrT="[Texte]" custT="1"/>
      <dgm:spPr/>
      <dgm:t>
        <a:bodyPr/>
        <a:lstStyle/>
        <a:p>
          <a:r>
            <a:rPr lang="fr-FR" sz="2000" dirty="0"/>
            <a:t>Chargée de Programme</a:t>
          </a:r>
          <a:endParaRPr lang="x-none" sz="2000" dirty="0"/>
        </a:p>
      </dgm:t>
    </dgm:pt>
    <dgm:pt modelId="{03A18E30-4101-43BC-B321-48D34502FC1C}" type="parTrans" cxnId="{8C6A8234-82F2-49DE-9CAB-BC97179867DD}">
      <dgm:prSet/>
      <dgm:spPr/>
      <dgm:t>
        <a:bodyPr/>
        <a:lstStyle/>
        <a:p>
          <a:endParaRPr lang="x-none"/>
        </a:p>
      </dgm:t>
    </dgm:pt>
    <dgm:pt modelId="{33436E5F-694C-4537-9892-3A14CD2CE1E0}" type="sibTrans" cxnId="{8C6A8234-82F2-49DE-9CAB-BC97179867DD}">
      <dgm:prSet/>
      <dgm:spPr/>
      <dgm:t>
        <a:bodyPr/>
        <a:lstStyle/>
        <a:p>
          <a:endParaRPr lang="x-none"/>
        </a:p>
      </dgm:t>
    </dgm:pt>
    <dgm:pt modelId="{4186EBCC-0704-4BBD-884D-B0766BF0F97E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fr-FR" sz="2600" dirty="0"/>
            <a:t>Directeur</a:t>
          </a:r>
          <a:endParaRPr lang="x-none" sz="2600" dirty="0"/>
        </a:p>
      </dgm:t>
    </dgm:pt>
    <dgm:pt modelId="{80E45664-BDD2-404A-934D-2E9AF5D8C70D}" type="parTrans" cxnId="{A1390E41-BC5C-4DE9-B5FA-D2ACD2E52EFE}">
      <dgm:prSet/>
      <dgm:spPr/>
      <dgm:t>
        <a:bodyPr/>
        <a:lstStyle/>
        <a:p>
          <a:endParaRPr lang="x-none"/>
        </a:p>
      </dgm:t>
    </dgm:pt>
    <dgm:pt modelId="{67036D74-E923-4A30-AEBD-7C5E9B0F1129}" type="sibTrans" cxnId="{A1390E41-BC5C-4DE9-B5FA-D2ACD2E52EFE}">
      <dgm:prSet/>
      <dgm:spPr/>
      <dgm:t>
        <a:bodyPr/>
        <a:lstStyle/>
        <a:p>
          <a:endParaRPr lang="x-none"/>
        </a:p>
      </dgm:t>
    </dgm:pt>
    <dgm:pt modelId="{40DC8C9D-BF6F-437D-A223-96AB1F50C28B}">
      <dgm:prSet phldrT="[Texte]" custT="1"/>
      <dgm:spPr/>
      <dgm:t>
        <a:bodyPr/>
        <a:lstStyle/>
        <a:p>
          <a:r>
            <a:rPr lang="fr-FR" sz="2000" dirty="0"/>
            <a:t>    Chargée de Programme</a:t>
          </a:r>
          <a:endParaRPr lang="x-none" sz="2000" dirty="0"/>
        </a:p>
      </dgm:t>
    </dgm:pt>
    <dgm:pt modelId="{1220AF6F-0E20-4E49-AAD9-F643922EBF2F}" type="parTrans" cxnId="{629C172D-3984-47E9-A092-5EB3ACCD0004}">
      <dgm:prSet/>
      <dgm:spPr/>
      <dgm:t>
        <a:bodyPr/>
        <a:lstStyle/>
        <a:p>
          <a:endParaRPr lang="x-none"/>
        </a:p>
      </dgm:t>
    </dgm:pt>
    <dgm:pt modelId="{7EDD4EF5-9977-47B0-8E2B-A827D9B23488}" type="sibTrans" cxnId="{629C172D-3984-47E9-A092-5EB3ACCD0004}">
      <dgm:prSet/>
      <dgm:spPr/>
      <dgm:t>
        <a:bodyPr/>
        <a:lstStyle/>
        <a:p>
          <a:endParaRPr lang="x-none"/>
        </a:p>
      </dgm:t>
    </dgm:pt>
    <dgm:pt modelId="{8B573D2D-9B80-4D24-8E71-ACCB394929F0}">
      <dgm:prSet phldrT="[Texte]" custT="1"/>
      <dgm:spPr/>
      <dgm:t>
        <a:bodyPr/>
        <a:lstStyle/>
        <a:p>
          <a:r>
            <a:rPr lang="fr-FR" sz="2000" dirty="0"/>
            <a:t>Chargée de Programme</a:t>
          </a:r>
          <a:endParaRPr lang="x-none" sz="2000" dirty="0"/>
        </a:p>
      </dgm:t>
    </dgm:pt>
    <dgm:pt modelId="{5AC8D64A-0560-4591-8338-99813F562462}" type="parTrans" cxnId="{9AB0461F-B630-4E66-8B19-08BE1E348081}">
      <dgm:prSet/>
      <dgm:spPr/>
      <dgm:t>
        <a:bodyPr/>
        <a:lstStyle/>
        <a:p>
          <a:endParaRPr lang="x-none"/>
        </a:p>
      </dgm:t>
    </dgm:pt>
    <dgm:pt modelId="{CB40A40D-A49E-4596-9BE5-A6C0A68FDF7C}" type="sibTrans" cxnId="{9AB0461F-B630-4E66-8B19-08BE1E348081}">
      <dgm:prSet/>
      <dgm:spPr/>
      <dgm:t>
        <a:bodyPr/>
        <a:lstStyle/>
        <a:p>
          <a:endParaRPr lang="x-none"/>
        </a:p>
      </dgm:t>
    </dgm:pt>
    <dgm:pt modelId="{B8FD53BE-9075-4466-8830-864F9118CB47}" type="pres">
      <dgm:prSet presAssocID="{BC0AD604-D267-47DA-864A-D3795E6CE4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781D6F-3492-43F9-9E12-B3301354A7D3}" type="pres">
      <dgm:prSet presAssocID="{53A8F7C6-D0C2-4E19-8D54-32C38F8F0B56}" presName="compNode" presStyleCnt="0"/>
      <dgm:spPr/>
    </dgm:pt>
    <dgm:pt modelId="{2C3E9C6F-EDA1-4016-BD99-81CEBAF30EFA}" type="pres">
      <dgm:prSet presAssocID="{53A8F7C6-D0C2-4E19-8D54-32C38F8F0B56}" presName="pictRect" presStyleLbl="node1" presStyleIdx="0" presStyleCnt="4" custLinFactY="48654" custLinFactNeighborX="-16517" custLinFactNeighborY="100000"/>
      <dgm:spPr>
        <a:solidFill>
          <a:srgbClr val="319ACD"/>
        </a:solidFill>
      </dgm:spPr>
    </dgm:pt>
    <dgm:pt modelId="{4F044EB9-00B9-4FAB-A133-0F0D13CDB051}" type="pres">
      <dgm:prSet presAssocID="{53A8F7C6-D0C2-4E19-8D54-32C38F8F0B56}" presName="textRect" presStyleLbl="revTx" presStyleIdx="0" presStyleCnt="4" custScaleX="107108" custScaleY="39849" custLinFactY="100000" custLinFactNeighborX="-12963" custLinFactNeighborY="1366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B62402-C80D-42A7-AE30-722B7AFB9F68}" type="pres">
      <dgm:prSet presAssocID="{33436E5F-694C-4537-9892-3A14CD2CE1E0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D26340D-9FBD-4380-B4A6-F80BA0165AFB}" type="pres">
      <dgm:prSet presAssocID="{4186EBCC-0704-4BBD-884D-B0766BF0F97E}" presName="compNode" presStyleCnt="0"/>
      <dgm:spPr/>
    </dgm:pt>
    <dgm:pt modelId="{DE2A61B8-C97C-4164-BC1C-A744DEE780F7}" type="pres">
      <dgm:prSet presAssocID="{4186EBCC-0704-4BBD-884D-B0766BF0F97E}" presName="pictRect" presStyleLbl="node1" presStyleIdx="1" presStyleCnt="4" custLinFactNeighborY="-4622"/>
      <dgm:spPr>
        <a:solidFill>
          <a:srgbClr val="319ACD"/>
        </a:solidFill>
      </dgm:spPr>
    </dgm:pt>
    <dgm:pt modelId="{3C4CA53C-8242-4663-A070-8EFE0808E5A3}" type="pres">
      <dgm:prSet presAssocID="{4186EBCC-0704-4BBD-884D-B0766BF0F97E}" presName="textRect" presStyleLbl="revTx" presStyleIdx="1" presStyleCnt="4" custScaleX="115709" custScaleY="48658" custLinFactNeighborY="-413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EC468F-3E5C-4BAA-B5BE-67FEF9EC5789}" type="pres">
      <dgm:prSet presAssocID="{67036D74-E923-4A30-AEBD-7C5E9B0F112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E82AFA18-A039-4B50-8E38-884FD44CF6EB}" type="pres">
      <dgm:prSet presAssocID="{40DC8C9D-BF6F-437D-A223-96AB1F50C28B}" presName="compNode" presStyleCnt="0"/>
      <dgm:spPr/>
    </dgm:pt>
    <dgm:pt modelId="{3D060B51-105A-4225-9225-ADD9B4493B09}" type="pres">
      <dgm:prSet presAssocID="{40DC8C9D-BF6F-437D-A223-96AB1F50C28B}" presName="pictRect" presStyleLbl="node1" presStyleIdx="2" presStyleCnt="4" custLinFactY="47886" custLinFactNeighborX="16212" custLinFactNeighborY="100000"/>
      <dgm:spPr>
        <a:solidFill>
          <a:srgbClr val="319ACD"/>
        </a:solidFill>
      </dgm:spPr>
    </dgm:pt>
    <dgm:pt modelId="{9F3F160F-E19A-48F4-A14E-585C893BF329}" type="pres">
      <dgm:prSet presAssocID="{40DC8C9D-BF6F-437D-A223-96AB1F50C28B}" presName="textRect" presStyleLbl="revTx" presStyleIdx="2" presStyleCnt="4" custScaleX="106498" custScaleY="38401" custLinFactY="100000" custLinFactNeighborX="12963" custLinFactNeighborY="1352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BBE7DE-8440-4524-9E81-A3AFD62BB13D}" type="pres">
      <dgm:prSet presAssocID="{7EDD4EF5-9977-47B0-8E2B-A827D9B2348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2D4C5D4-3170-4FCA-8FD2-DED5C2492268}" type="pres">
      <dgm:prSet presAssocID="{8B573D2D-9B80-4D24-8E71-ACCB394929F0}" presName="compNode" presStyleCnt="0"/>
      <dgm:spPr/>
    </dgm:pt>
    <dgm:pt modelId="{F045875D-42BB-495E-9FDF-15616341226C}" type="pres">
      <dgm:prSet presAssocID="{8B573D2D-9B80-4D24-8E71-ACCB394929F0}" presName="pictRect" presStyleLbl="node1" presStyleIdx="3" presStyleCnt="4" custLinFactNeighborX="-190" custLinFactNeighborY="-5035"/>
      <dgm:spPr>
        <a:solidFill>
          <a:srgbClr val="319ACD"/>
        </a:solidFill>
      </dgm:spPr>
    </dgm:pt>
    <dgm:pt modelId="{C5BC6D7F-8F2D-4267-811B-7302E45E8F37}" type="pres">
      <dgm:prSet presAssocID="{8B573D2D-9B80-4D24-8E71-ACCB394929F0}" presName="textRect" presStyleLbl="revTx" presStyleIdx="3" presStyleCnt="4" custScaleX="121248" custScaleY="38675" custLinFactNeighborX="198" custLinFactNeighborY="-493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569962B-300B-41B0-B9C6-477F17C66772}" type="presOf" srcId="{8B573D2D-9B80-4D24-8E71-ACCB394929F0}" destId="{C5BC6D7F-8F2D-4267-811B-7302E45E8F37}" srcOrd="0" destOrd="0" presId="urn:microsoft.com/office/officeart/2005/8/layout/pList1"/>
    <dgm:cxn modelId="{9AB0461F-B630-4E66-8B19-08BE1E348081}" srcId="{BC0AD604-D267-47DA-864A-D3795E6CE45B}" destId="{8B573D2D-9B80-4D24-8E71-ACCB394929F0}" srcOrd="3" destOrd="0" parTransId="{5AC8D64A-0560-4591-8338-99813F562462}" sibTransId="{CB40A40D-A49E-4596-9BE5-A6C0A68FDF7C}"/>
    <dgm:cxn modelId="{A1390E41-BC5C-4DE9-B5FA-D2ACD2E52EFE}" srcId="{BC0AD604-D267-47DA-864A-D3795E6CE45B}" destId="{4186EBCC-0704-4BBD-884D-B0766BF0F97E}" srcOrd="1" destOrd="0" parTransId="{80E45664-BDD2-404A-934D-2E9AF5D8C70D}" sibTransId="{67036D74-E923-4A30-AEBD-7C5E9B0F1129}"/>
    <dgm:cxn modelId="{94D08CD4-B654-4E36-A0C3-3ED03235B516}" type="presOf" srcId="{67036D74-E923-4A30-AEBD-7C5E9B0F1129}" destId="{CFEC468F-3E5C-4BAA-B5BE-67FEF9EC5789}" srcOrd="0" destOrd="0" presId="urn:microsoft.com/office/officeart/2005/8/layout/pList1"/>
    <dgm:cxn modelId="{9699AE01-7571-48EF-97A0-747CB99C3958}" type="presOf" srcId="{33436E5F-694C-4537-9892-3A14CD2CE1E0}" destId="{C3B62402-C80D-42A7-AE30-722B7AFB9F68}" srcOrd="0" destOrd="0" presId="urn:microsoft.com/office/officeart/2005/8/layout/pList1"/>
    <dgm:cxn modelId="{629C172D-3984-47E9-A092-5EB3ACCD0004}" srcId="{BC0AD604-D267-47DA-864A-D3795E6CE45B}" destId="{40DC8C9D-BF6F-437D-A223-96AB1F50C28B}" srcOrd="2" destOrd="0" parTransId="{1220AF6F-0E20-4E49-AAD9-F643922EBF2F}" sibTransId="{7EDD4EF5-9977-47B0-8E2B-A827D9B23488}"/>
    <dgm:cxn modelId="{D6F451B6-0ADA-4EAB-B83A-459BE45537BD}" type="presOf" srcId="{4186EBCC-0704-4BBD-884D-B0766BF0F97E}" destId="{3C4CA53C-8242-4663-A070-8EFE0808E5A3}" srcOrd="0" destOrd="0" presId="urn:microsoft.com/office/officeart/2005/8/layout/pList1"/>
    <dgm:cxn modelId="{C743ADB9-9DA4-4F45-BF40-42A8CE3A5831}" type="presOf" srcId="{40DC8C9D-BF6F-437D-A223-96AB1F50C28B}" destId="{9F3F160F-E19A-48F4-A14E-585C893BF329}" srcOrd="0" destOrd="0" presId="urn:microsoft.com/office/officeart/2005/8/layout/pList1"/>
    <dgm:cxn modelId="{D5AEDE13-BE47-483F-8337-9047DD450433}" type="presOf" srcId="{53A8F7C6-D0C2-4E19-8D54-32C38F8F0B56}" destId="{4F044EB9-00B9-4FAB-A133-0F0D13CDB051}" srcOrd="0" destOrd="0" presId="urn:microsoft.com/office/officeart/2005/8/layout/pList1"/>
    <dgm:cxn modelId="{7063604C-71AB-4508-A6CC-61C324F350E4}" type="presOf" srcId="{7EDD4EF5-9977-47B0-8E2B-A827D9B23488}" destId="{6EBBE7DE-8440-4524-9E81-A3AFD62BB13D}" srcOrd="0" destOrd="0" presId="urn:microsoft.com/office/officeart/2005/8/layout/pList1"/>
    <dgm:cxn modelId="{6A4CED6D-0862-47D7-A529-B2604C7F6556}" type="presOf" srcId="{BC0AD604-D267-47DA-864A-D3795E6CE45B}" destId="{B8FD53BE-9075-4466-8830-864F9118CB47}" srcOrd="0" destOrd="0" presId="urn:microsoft.com/office/officeart/2005/8/layout/pList1"/>
    <dgm:cxn modelId="{8C6A8234-82F2-49DE-9CAB-BC97179867DD}" srcId="{BC0AD604-D267-47DA-864A-D3795E6CE45B}" destId="{53A8F7C6-D0C2-4E19-8D54-32C38F8F0B56}" srcOrd="0" destOrd="0" parTransId="{03A18E30-4101-43BC-B321-48D34502FC1C}" sibTransId="{33436E5F-694C-4537-9892-3A14CD2CE1E0}"/>
    <dgm:cxn modelId="{2FBB3ABA-DFAB-468A-8872-E6744956EC54}" type="presParOf" srcId="{B8FD53BE-9075-4466-8830-864F9118CB47}" destId="{B4781D6F-3492-43F9-9E12-B3301354A7D3}" srcOrd="0" destOrd="0" presId="urn:microsoft.com/office/officeart/2005/8/layout/pList1"/>
    <dgm:cxn modelId="{1CD18377-5EBD-4EB0-B08D-65F8CCB738CA}" type="presParOf" srcId="{B4781D6F-3492-43F9-9E12-B3301354A7D3}" destId="{2C3E9C6F-EDA1-4016-BD99-81CEBAF30EFA}" srcOrd="0" destOrd="0" presId="urn:microsoft.com/office/officeart/2005/8/layout/pList1"/>
    <dgm:cxn modelId="{BDAB2AE6-D825-47CC-92F7-1CCFA4F2D09F}" type="presParOf" srcId="{B4781D6F-3492-43F9-9E12-B3301354A7D3}" destId="{4F044EB9-00B9-4FAB-A133-0F0D13CDB051}" srcOrd="1" destOrd="0" presId="urn:microsoft.com/office/officeart/2005/8/layout/pList1"/>
    <dgm:cxn modelId="{B20F9E9B-20AB-48E9-A5BF-9DBD956DDA45}" type="presParOf" srcId="{B8FD53BE-9075-4466-8830-864F9118CB47}" destId="{C3B62402-C80D-42A7-AE30-722B7AFB9F68}" srcOrd="1" destOrd="0" presId="urn:microsoft.com/office/officeart/2005/8/layout/pList1"/>
    <dgm:cxn modelId="{970AF59C-F65A-4441-8001-4265DFD5D4EB}" type="presParOf" srcId="{B8FD53BE-9075-4466-8830-864F9118CB47}" destId="{8D26340D-9FBD-4380-B4A6-F80BA0165AFB}" srcOrd="2" destOrd="0" presId="urn:microsoft.com/office/officeart/2005/8/layout/pList1"/>
    <dgm:cxn modelId="{212AE437-3063-437B-8953-2D324004EB73}" type="presParOf" srcId="{8D26340D-9FBD-4380-B4A6-F80BA0165AFB}" destId="{DE2A61B8-C97C-4164-BC1C-A744DEE780F7}" srcOrd="0" destOrd="0" presId="urn:microsoft.com/office/officeart/2005/8/layout/pList1"/>
    <dgm:cxn modelId="{82EE8EEE-2774-44C6-AEC8-9A14491EB8E9}" type="presParOf" srcId="{8D26340D-9FBD-4380-B4A6-F80BA0165AFB}" destId="{3C4CA53C-8242-4663-A070-8EFE0808E5A3}" srcOrd="1" destOrd="0" presId="urn:microsoft.com/office/officeart/2005/8/layout/pList1"/>
    <dgm:cxn modelId="{F2A81E4E-FCD4-42D3-AC1E-F49E667F3BE2}" type="presParOf" srcId="{B8FD53BE-9075-4466-8830-864F9118CB47}" destId="{CFEC468F-3E5C-4BAA-B5BE-67FEF9EC5789}" srcOrd="3" destOrd="0" presId="urn:microsoft.com/office/officeart/2005/8/layout/pList1"/>
    <dgm:cxn modelId="{0FC91296-6A9C-4FA5-A5D3-8263CC4D99AE}" type="presParOf" srcId="{B8FD53BE-9075-4466-8830-864F9118CB47}" destId="{E82AFA18-A039-4B50-8E38-884FD44CF6EB}" srcOrd="4" destOrd="0" presId="urn:microsoft.com/office/officeart/2005/8/layout/pList1"/>
    <dgm:cxn modelId="{38EC949E-7D29-47FA-B4C8-AD1A593E741D}" type="presParOf" srcId="{E82AFA18-A039-4B50-8E38-884FD44CF6EB}" destId="{3D060B51-105A-4225-9225-ADD9B4493B09}" srcOrd="0" destOrd="0" presId="urn:microsoft.com/office/officeart/2005/8/layout/pList1"/>
    <dgm:cxn modelId="{8542D2B1-BDF5-4D21-9BA5-999C35119F65}" type="presParOf" srcId="{E82AFA18-A039-4B50-8E38-884FD44CF6EB}" destId="{9F3F160F-E19A-48F4-A14E-585C893BF329}" srcOrd="1" destOrd="0" presId="urn:microsoft.com/office/officeart/2005/8/layout/pList1"/>
    <dgm:cxn modelId="{AB23BCC5-6D57-4DDC-A13B-C5202E7ADFB2}" type="presParOf" srcId="{B8FD53BE-9075-4466-8830-864F9118CB47}" destId="{6EBBE7DE-8440-4524-9E81-A3AFD62BB13D}" srcOrd="5" destOrd="0" presId="urn:microsoft.com/office/officeart/2005/8/layout/pList1"/>
    <dgm:cxn modelId="{B11DFB19-0EC2-4668-856A-62575695166C}" type="presParOf" srcId="{B8FD53BE-9075-4466-8830-864F9118CB47}" destId="{82D4C5D4-3170-4FCA-8FD2-DED5C2492268}" srcOrd="6" destOrd="0" presId="urn:microsoft.com/office/officeart/2005/8/layout/pList1"/>
    <dgm:cxn modelId="{2CEAD855-7C5A-473D-AA84-052B3923E594}" type="presParOf" srcId="{82D4C5D4-3170-4FCA-8FD2-DED5C2492268}" destId="{F045875D-42BB-495E-9FDF-15616341226C}" srcOrd="0" destOrd="0" presId="urn:microsoft.com/office/officeart/2005/8/layout/pList1"/>
    <dgm:cxn modelId="{27CA8DCF-A96D-4FD4-98C4-6F177C285CAB}" type="presParOf" srcId="{82D4C5D4-3170-4FCA-8FD2-DED5C2492268}" destId="{C5BC6D7F-8F2D-4267-811B-7302E45E8F37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AD604-D267-47DA-864A-D3795E6CE45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53A8F7C6-D0C2-4E19-8D54-32C38F8F0B56}">
      <dgm:prSet phldrT="[Texte]" custT="1"/>
      <dgm:spPr/>
      <dgm:t>
        <a:bodyPr/>
        <a:lstStyle/>
        <a:p>
          <a:r>
            <a:rPr lang="fr-FR" sz="2000" dirty="0"/>
            <a:t>Contrôleur interne IISS –  </a:t>
          </a:r>
        </a:p>
        <a:p>
          <a:r>
            <a:rPr lang="fr-FR" sz="2000" dirty="0"/>
            <a:t>Représentant IISS auprès Hardi Finance</a:t>
          </a:r>
          <a:endParaRPr lang="x-none" sz="2000" dirty="0"/>
        </a:p>
      </dgm:t>
    </dgm:pt>
    <dgm:pt modelId="{03A18E30-4101-43BC-B321-48D34502FC1C}" type="parTrans" cxnId="{8C6A8234-82F2-49DE-9CAB-BC97179867DD}">
      <dgm:prSet/>
      <dgm:spPr/>
      <dgm:t>
        <a:bodyPr/>
        <a:lstStyle/>
        <a:p>
          <a:endParaRPr lang="x-none"/>
        </a:p>
      </dgm:t>
    </dgm:pt>
    <dgm:pt modelId="{33436E5F-694C-4537-9892-3A14CD2CE1E0}" type="sibTrans" cxnId="{8C6A8234-82F2-49DE-9CAB-BC97179867DD}">
      <dgm:prSet/>
      <dgm:spPr/>
      <dgm:t>
        <a:bodyPr/>
        <a:lstStyle/>
        <a:p>
          <a:endParaRPr lang="x-none"/>
        </a:p>
      </dgm:t>
    </dgm:pt>
    <dgm:pt modelId="{B8FD53BE-9075-4466-8830-864F9118CB47}" type="pres">
      <dgm:prSet presAssocID="{BC0AD604-D267-47DA-864A-D3795E6CE4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781D6F-3492-43F9-9E12-B3301354A7D3}" type="pres">
      <dgm:prSet presAssocID="{53A8F7C6-D0C2-4E19-8D54-32C38F8F0B56}" presName="compNode" presStyleCnt="0"/>
      <dgm:spPr/>
    </dgm:pt>
    <dgm:pt modelId="{2C3E9C6F-EDA1-4016-BD99-81CEBAF30EFA}" type="pres">
      <dgm:prSet presAssocID="{53A8F7C6-D0C2-4E19-8D54-32C38F8F0B56}" presName="pictRect" presStyleLbl="node1" presStyleIdx="0" presStyleCnt="1" custScaleX="44947" custScaleY="42441" custLinFactNeighborX="-55266" custLinFactNeighborY="-5344"/>
      <dgm:spPr>
        <a:solidFill>
          <a:srgbClr val="319ACD"/>
        </a:solidFill>
      </dgm:spPr>
    </dgm:pt>
    <dgm:pt modelId="{4F044EB9-00B9-4FAB-A133-0F0D13CDB051}" type="pres">
      <dgm:prSet presAssocID="{53A8F7C6-D0C2-4E19-8D54-32C38F8F0B56}" presName="textRect" presStyleLbl="revTx" presStyleIdx="0" presStyleCnt="1" custScaleX="155498" custScaleY="83534" custLinFactX="5456" custLinFactY="-127244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6A8234-82F2-49DE-9CAB-BC97179867DD}" srcId="{BC0AD604-D267-47DA-864A-D3795E6CE45B}" destId="{53A8F7C6-D0C2-4E19-8D54-32C38F8F0B56}" srcOrd="0" destOrd="0" parTransId="{03A18E30-4101-43BC-B321-48D34502FC1C}" sibTransId="{33436E5F-694C-4537-9892-3A14CD2CE1E0}"/>
    <dgm:cxn modelId="{D5AEDE13-BE47-483F-8337-9047DD450433}" type="presOf" srcId="{53A8F7C6-D0C2-4E19-8D54-32C38F8F0B56}" destId="{4F044EB9-00B9-4FAB-A133-0F0D13CDB051}" srcOrd="0" destOrd="0" presId="urn:microsoft.com/office/officeart/2005/8/layout/pList1"/>
    <dgm:cxn modelId="{6A4CED6D-0862-47D7-A529-B2604C7F6556}" type="presOf" srcId="{BC0AD604-D267-47DA-864A-D3795E6CE45B}" destId="{B8FD53BE-9075-4466-8830-864F9118CB47}" srcOrd="0" destOrd="0" presId="urn:microsoft.com/office/officeart/2005/8/layout/pList1"/>
    <dgm:cxn modelId="{2FBB3ABA-DFAB-468A-8872-E6744956EC54}" type="presParOf" srcId="{B8FD53BE-9075-4466-8830-864F9118CB47}" destId="{B4781D6F-3492-43F9-9E12-B3301354A7D3}" srcOrd="0" destOrd="0" presId="urn:microsoft.com/office/officeart/2005/8/layout/pList1"/>
    <dgm:cxn modelId="{1CD18377-5EBD-4EB0-B08D-65F8CCB738CA}" type="presParOf" srcId="{B4781D6F-3492-43F9-9E12-B3301354A7D3}" destId="{2C3E9C6F-EDA1-4016-BD99-81CEBAF30EFA}" srcOrd="0" destOrd="0" presId="urn:microsoft.com/office/officeart/2005/8/layout/pList1"/>
    <dgm:cxn modelId="{BDAB2AE6-D825-47CC-92F7-1CCFA4F2D09F}" type="presParOf" srcId="{B4781D6F-3492-43F9-9E12-B3301354A7D3}" destId="{4F044EB9-00B9-4FAB-A133-0F0D13CDB051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0E147-643D-49B8-8C3E-FC9763179E01}">
      <dsp:nvSpPr>
        <dsp:cNvPr id="0" name=""/>
        <dsp:cNvSpPr/>
      </dsp:nvSpPr>
      <dsp:spPr>
        <a:xfrm>
          <a:off x="830677" y="785460"/>
          <a:ext cx="3288787" cy="270295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Choix enquêteurs</a:t>
          </a:r>
          <a:endParaRPr lang="x-non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Elaboration méthodologie et outils de recherche</a:t>
          </a:r>
          <a:endParaRPr lang="x-non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Echantillonnage</a:t>
          </a:r>
          <a:endParaRPr lang="x-non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Logistique et finances</a:t>
          </a:r>
          <a:endParaRPr lang="x-none" sz="1500" kern="1200" dirty="0"/>
        </a:p>
      </dsp:txBody>
      <dsp:txXfrm>
        <a:off x="1652874" y="1190904"/>
        <a:ext cx="1603284" cy="1892071"/>
      </dsp:txXfrm>
    </dsp:sp>
    <dsp:sp modelId="{38F2232B-2A10-4129-A2B8-75CE770CA7BA}">
      <dsp:nvSpPr>
        <dsp:cNvPr id="0" name=""/>
        <dsp:cNvSpPr/>
      </dsp:nvSpPr>
      <dsp:spPr>
        <a:xfrm>
          <a:off x="0" y="390958"/>
          <a:ext cx="1671122" cy="16177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Conception</a:t>
          </a:r>
          <a:endParaRPr lang="x-none" sz="1500" kern="1200" dirty="0"/>
        </a:p>
      </dsp:txBody>
      <dsp:txXfrm>
        <a:off x="244730" y="627868"/>
        <a:ext cx="1181662" cy="1143900"/>
      </dsp:txXfrm>
    </dsp:sp>
    <dsp:sp modelId="{2B799DF1-1572-42C9-9C6B-42A6A1B182C5}">
      <dsp:nvSpPr>
        <dsp:cNvPr id="0" name=""/>
        <dsp:cNvSpPr/>
      </dsp:nvSpPr>
      <dsp:spPr>
        <a:xfrm>
          <a:off x="5147900" y="1767704"/>
          <a:ext cx="2746997" cy="2401221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Recrutement, formation et supervision d’enquêteurs</a:t>
          </a:r>
          <a:endParaRPr lang="x-non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Collecte des données</a:t>
          </a:r>
          <a:endParaRPr lang="x-none" sz="1500" kern="1200" dirty="0"/>
        </a:p>
      </dsp:txBody>
      <dsp:txXfrm>
        <a:off x="5834649" y="2127887"/>
        <a:ext cx="1339161" cy="1680855"/>
      </dsp:txXfrm>
    </dsp:sp>
    <dsp:sp modelId="{DB94D030-F777-49F7-8A0A-3C9BF3CF369F}">
      <dsp:nvSpPr>
        <dsp:cNvPr id="0" name=""/>
        <dsp:cNvSpPr/>
      </dsp:nvSpPr>
      <dsp:spPr>
        <a:xfrm>
          <a:off x="4127816" y="1291190"/>
          <a:ext cx="1688277" cy="16336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Conduite des enquêtes</a:t>
          </a:r>
          <a:endParaRPr lang="x-none" sz="1800" kern="1200" dirty="0"/>
        </a:p>
      </dsp:txBody>
      <dsp:txXfrm>
        <a:off x="4375058" y="1530429"/>
        <a:ext cx="1193793" cy="1155147"/>
      </dsp:txXfrm>
    </dsp:sp>
    <dsp:sp modelId="{62029411-5A6E-4478-8826-970FAD9BE3F8}">
      <dsp:nvSpPr>
        <dsp:cNvPr id="0" name=""/>
        <dsp:cNvSpPr/>
      </dsp:nvSpPr>
      <dsp:spPr>
        <a:xfrm>
          <a:off x="8486730" y="2491453"/>
          <a:ext cx="2746997" cy="2401221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268288" lvl="1" indent="-17621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Traitements et analyses données</a:t>
          </a:r>
          <a:endParaRPr lang="x-none" sz="1500" kern="1200" dirty="0"/>
        </a:p>
        <a:p>
          <a:pPr marL="268288" lvl="1" indent="-17621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Rédaction rapport</a:t>
          </a:r>
          <a:endParaRPr lang="x-none" sz="1500" kern="1200" dirty="0"/>
        </a:p>
      </dsp:txBody>
      <dsp:txXfrm>
        <a:off x="9173479" y="2851636"/>
        <a:ext cx="1339161" cy="1680855"/>
      </dsp:txXfrm>
    </dsp:sp>
    <dsp:sp modelId="{89D512E4-2570-4C55-92BF-09A909649816}">
      <dsp:nvSpPr>
        <dsp:cNvPr id="0" name=""/>
        <dsp:cNvSpPr/>
      </dsp:nvSpPr>
      <dsp:spPr>
        <a:xfrm>
          <a:off x="7929344" y="2271477"/>
          <a:ext cx="1373498" cy="13734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Résultats</a:t>
          </a:r>
          <a:endParaRPr lang="x-none" sz="2000" kern="1200" dirty="0"/>
        </a:p>
      </dsp:txBody>
      <dsp:txXfrm>
        <a:off x="8130488" y="2472621"/>
        <a:ext cx="971210" cy="971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08F13-AE58-48A9-969B-F30FCBD3C566}">
      <dsp:nvSpPr>
        <dsp:cNvPr id="0" name=""/>
        <dsp:cNvSpPr/>
      </dsp:nvSpPr>
      <dsp:spPr>
        <a:xfrm>
          <a:off x="3969772" y="1815864"/>
          <a:ext cx="2303236" cy="2177117"/>
        </a:xfrm>
        <a:prstGeom prst="ellipse">
          <a:avLst/>
        </a:prstGeom>
        <a:solidFill>
          <a:srgbClr val="F9B9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Développement</a:t>
          </a:r>
        </a:p>
        <a:p>
          <a:pPr marL="88900" lvl="0" indent="-889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>
              <a:solidFill>
                <a:schemeClr val="tx1">
                  <a:lumMod val="75000"/>
                  <a:lumOff val="25000"/>
                </a:schemeClr>
              </a:solidFill>
            </a:rPr>
            <a:t>- </a:t>
          </a: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Revue bibliographique et capitalisation Grand Sud (2022)</a:t>
          </a:r>
          <a:endParaRPr lang="x-none" sz="15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307073" y="2134695"/>
        <a:ext cx="1628634" cy="1539455"/>
      </dsp:txXfrm>
    </dsp:sp>
    <dsp:sp modelId="{013F0422-22E9-4A56-AFFF-5E8A798CD63E}">
      <dsp:nvSpPr>
        <dsp:cNvPr id="0" name=""/>
        <dsp:cNvSpPr/>
      </dsp:nvSpPr>
      <dsp:spPr>
        <a:xfrm rot="12192632">
          <a:off x="3618865" y="2347362"/>
          <a:ext cx="472918" cy="28297"/>
        </a:xfrm>
        <a:custGeom>
          <a:avLst/>
          <a:gdLst/>
          <a:ahLst/>
          <a:cxnLst/>
          <a:rect l="0" t="0" r="0" b="0"/>
          <a:pathLst>
            <a:path>
              <a:moveTo>
                <a:pt x="0" y="14148"/>
              </a:moveTo>
              <a:lnTo>
                <a:pt x="472918" y="14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10800000">
        <a:off x="3843501" y="2349688"/>
        <a:ext cx="23645" cy="23645"/>
      </dsp:txXfrm>
    </dsp:sp>
    <dsp:sp modelId="{97BD9359-1183-4F11-A5BD-1339B5101E69}">
      <dsp:nvSpPr>
        <dsp:cNvPr id="0" name=""/>
        <dsp:cNvSpPr/>
      </dsp:nvSpPr>
      <dsp:spPr>
        <a:xfrm>
          <a:off x="1514180" y="763623"/>
          <a:ext cx="2219619" cy="2139739"/>
        </a:xfrm>
        <a:prstGeom prst="ellipse">
          <a:avLst/>
        </a:prstGeom>
        <a:solidFill>
          <a:srgbClr val="F9B9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Protection sociale</a:t>
          </a:r>
        </a:p>
        <a:p>
          <a:pPr marL="88900" lvl="0" indent="-889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Détermination des systèmes de protection sociale utilisés (2021)</a:t>
          </a:r>
          <a:endParaRPr lang="x-none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839236" y="1076981"/>
        <a:ext cx="1569507" cy="1513023"/>
      </dsp:txXfrm>
    </dsp:sp>
    <dsp:sp modelId="{3B642B10-FABE-42E4-B020-A94DC1F61030}">
      <dsp:nvSpPr>
        <dsp:cNvPr id="0" name=""/>
        <dsp:cNvSpPr/>
      </dsp:nvSpPr>
      <dsp:spPr>
        <a:xfrm rot="20061626">
          <a:off x="6128450" y="2310567"/>
          <a:ext cx="401481" cy="28297"/>
        </a:xfrm>
        <a:custGeom>
          <a:avLst/>
          <a:gdLst/>
          <a:ahLst/>
          <a:cxnLst/>
          <a:rect l="0" t="0" r="0" b="0"/>
          <a:pathLst>
            <a:path>
              <a:moveTo>
                <a:pt x="0" y="14148"/>
              </a:moveTo>
              <a:lnTo>
                <a:pt x="401481" y="14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319153" y="2314679"/>
        <a:ext cx="20074" cy="20074"/>
      </dsp:txXfrm>
    </dsp:sp>
    <dsp:sp modelId="{E55485CB-DB0D-4F1E-8546-022993C5EF32}">
      <dsp:nvSpPr>
        <dsp:cNvPr id="0" name=""/>
        <dsp:cNvSpPr/>
      </dsp:nvSpPr>
      <dsp:spPr>
        <a:xfrm>
          <a:off x="6387382" y="748388"/>
          <a:ext cx="2198790" cy="2041443"/>
        </a:xfrm>
        <a:prstGeom prst="ellipse">
          <a:avLst/>
        </a:prstGeom>
        <a:solidFill>
          <a:srgbClr val="F9B9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Enfance</a:t>
          </a:r>
          <a:endParaRPr lang="x-none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88900" lvl="1" indent="-889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Privations bien-être (genre &amp; handicap (2021), urbain/rural (2022)) </a:t>
          </a:r>
          <a:endParaRPr lang="x-none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88900" lvl="1" indent="-889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Système statistique national (2022)</a:t>
          </a:r>
          <a:endParaRPr lang="x-none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709387" y="1047350"/>
        <a:ext cx="1554780" cy="1443519"/>
      </dsp:txXfrm>
    </dsp:sp>
    <dsp:sp modelId="{7A7163A4-989E-40B6-87B1-7422C2BDE639}">
      <dsp:nvSpPr>
        <dsp:cNvPr id="0" name=""/>
        <dsp:cNvSpPr/>
      </dsp:nvSpPr>
      <dsp:spPr>
        <a:xfrm rot="1593849">
          <a:off x="6107408" y="3534655"/>
          <a:ext cx="605585" cy="28297"/>
        </a:xfrm>
        <a:custGeom>
          <a:avLst/>
          <a:gdLst/>
          <a:ahLst/>
          <a:cxnLst/>
          <a:rect l="0" t="0" r="0" b="0"/>
          <a:pathLst>
            <a:path>
              <a:moveTo>
                <a:pt x="0" y="14148"/>
              </a:moveTo>
              <a:lnTo>
                <a:pt x="605585" y="14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395062" y="3533664"/>
        <a:ext cx="30279" cy="30279"/>
      </dsp:txXfrm>
    </dsp:sp>
    <dsp:sp modelId="{592BA1A8-CB8F-4B7B-A0D4-8701617B8E48}">
      <dsp:nvSpPr>
        <dsp:cNvPr id="0" name=""/>
        <dsp:cNvSpPr/>
      </dsp:nvSpPr>
      <dsp:spPr>
        <a:xfrm>
          <a:off x="6575338" y="3202040"/>
          <a:ext cx="1868110" cy="1792677"/>
        </a:xfrm>
        <a:prstGeom prst="ellipse">
          <a:avLst/>
        </a:prstGeom>
        <a:solidFill>
          <a:srgbClr val="F9B9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EAH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Etude </a:t>
          </a:r>
          <a:r>
            <a:rPr lang="fr-FR" sz="14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baseline</a:t>
          </a: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 pour construction Modèles Adaptés de Gouvernance (2021)</a:t>
          </a:r>
          <a:endParaRPr lang="x-none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848916" y="3464571"/>
        <a:ext cx="1320954" cy="1267615"/>
      </dsp:txXfrm>
    </dsp:sp>
    <dsp:sp modelId="{84B711ED-DE90-4DD3-AF25-460BC7EABF41}">
      <dsp:nvSpPr>
        <dsp:cNvPr id="0" name=""/>
        <dsp:cNvSpPr/>
      </dsp:nvSpPr>
      <dsp:spPr>
        <a:xfrm rot="5400000">
          <a:off x="5074627" y="4025595"/>
          <a:ext cx="93524" cy="28297"/>
        </a:xfrm>
        <a:custGeom>
          <a:avLst/>
          <a:gdLst/>
          <a:ahLst/>
          <a:cxnLst/>
          <a:rect l="0" t="0" r="0" b="0"/>
          <a:pathLst>
            <a:path>
              <a:moveTo>
                <a:pt x="0" y="14148"/>
              </a:moveTo>
              <a:lnTo>
                <a:pt x="93524" y="14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119052" y="4037406"/>
        <a:ext cx="4676" cy="4676"/>
      </dsp:txXfrm>
    </dsp:sp>
    <dsp:sp modelId="{F1F1E2C5-9865-4735-88E3-6301C9ECD585}">
      <dsp:nvSpPr>
        <dsp:cNvPr id="0" name=""/>
        <dsp:cNvSpPr/>
      </dsp:nvSpPr>
      <dsp:spPr>
        <a:xfrm>
          <a:off x="3932923" y="4086506"/>
          <a:ext cx="2376933" cy="2136730"/>
        </a:xfrm>
        <a:prstGeom prst="ellipse">
          <a:avLst/>
        </a:prstGeom>
        <a:solidFill>
          <a:srgbClr val="F9B9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Sécurité alimentaire</a:t>
          </a:r>
        </a:p>
        <a:p>
          <a:pPr marL="88900" lvl="0" indent="-889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Etude faisabilité transferts monétaires (2021)</a:t>
          </a:r>
        </a:p>
        <a:p>
          <a:pPr marL="88900" lvl="0" indent="-889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Evaluation « Aide alimentaire programmée » (2022)</a:t>
          </a:r>
          <a:endParaRPr lang="x-none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281017" y="4399423"/>
        <a:ext cx="1680745" cy="1510896"/>
      </dsp:txXfrm>
    </dsp:sp>
    <dsp:sp modelId="{699251C6-B059-4272-B1AA-082AD895A9CF}">
      <dsp:nvSpPr>
        <dsp:cNvPr id="0" name=""/>
        <dsp:cNvSpPr/>
      </dsp:nvSpPr>
      <dsp:spPr>
        <a:xfrm rot="9137140">
          <a:off x="3426158" y="3588947"/>
          <a:ext cx="730528" cy="28297"/>
        </a:xfrm>
        <a:custGeom>
          <a:avLst/>
          <a:gdLst/>
          <a:ahLst/>
          <a:cxnLst/>
          <a:rect l="0" t="0" r="0" b="0"/>
          <a:pathLst>
            <a:path>
              <a:moveTo>
                <a:pt x="0" y="14148"/>
              </a:moveTo>
              <a:lnTo>
                <a:pt x="730528" y="14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10800000">
        <a:off x="3773160" y="3584833"/>
        <a:ext cx="36526" cy="36526"/>
      </dsp:txXfrm>
    </dsp:sp>
    <dsp:sp modelId="{B0D0DAB5-2F08-4881-A61F-5DF99974EED0}">
      <dsp:nvSpPr>
        <dsp:cNvPr id="0" name=""/>
        <dsp:cNvSpPr/>
      </dsp:nvSpPr>
      <dsp:spPr>
        <a:xfrm>
          <a:off x="1909738" y="3330802"/>
          <a:ext cx="1653151" cy="1653151"/>
        </a:xfrm>
        <a:prstGeom prst="ellipse">
          <a:avLst/>
        </a:prstGeom>
        <a:solidFill>
          <a:srgbClr val="F9B9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Foncier</a:t>
          </a:r>
        </a:p>
        <a:p>
          <a:pPr marL="88900" lvl="0" indent="-889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Impact foncier sur revenus (2021)</a:t>
          </a:r>
          <a:endParaRPr lang="x-none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151836" y="3572900"/>
        <a:ext cx="1168955" cy="1168955"/>
      </dsp:txXfrm>
    </dsp:sp>
    <dsp:sp modelId="{43101D79-8E6F-4C9C-83FD-9142BC2C68DC}">
      <dsp:nvSpPr>
        <dsp:cNvPr id="0" name=""/>
        <dsp:cNvSpPr/>
      </dsp:nvSpPr>
      <dsp:spPr>
        <a:xfrm rot="16190235">
          <a:off x="5080382" y="1763911"/>
          <a:ext cx="75617" cy="28297"/>
        </a:xfrm>
        <a:custGeom>
          <a:avLst/>
          <a:gdLst/>
          <a:ahLst/>
          <a:cxnLst/>
          <a:rect l="0" t="0" r="0" b="0"/>
          <a:pathLst>
            <a:path>
              <a:moveTo>
                <a:pt x="0" y="14148"/>
              </a:moveTo>
              <a:lnTo>
                <a:pt x="75617" y="14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10800000">
        <a:off x="5116300" y="1776169"/>
        <a:ext cx="3780" cy="3780"/>
      </dsp:txXfrm>
    </dsp:sp>
    <dsp:sp modelId="{F743C57F-99AA-40C7-8380-AB0BB76520CE}">
      <dsp:nvSpPr>
        <dsp:cNvPr id="0" name=""/>
        <dsp:cNvSpPr/>
      </dsp:nvSpPr>
      <dsp:spPr>
        <a:xfrm>
          <a:off x="4289160" y="87103"/>
          <a:ext cx="1653151" cy="1653151"/>
        </a:xfrm>
        <a:prstGeom prst="ellipse">
          <a:avLst/>
        </a:prstGeom>
        <a:solidFill>
          <a:srgbClr val="F9B9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Microcrédit</a:t>
          </a:r>
        </a:p>
        <a:p>
          <a:pPr marL="88900" lvl="0" indent="-889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Evaluation prog. agence </a:t>
          </a:r>
          <a:r>
            <a:rPr lang="fr-FR" sz="14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Vahatra</a:t>
          </a: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 (2022)</a:t>
          </a:r>
          <a:endParaRPr lang="x-none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531258" y="329201"/>
        <a:ext cx="1168955" cy="1168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E9C6F-EDA1-4016-BD99-81CEBAF30EFA}">
      <dsp:nvSpPr>
        <dsp:cNvPr id="0" name=""/>
        <dsp:cNvSpPr/>
      </dsp:nvSpPr>
      <dsp:spPr>
        <a:xfrm>
          <a:off x="0" y="2897148"/>
          <a:ext cx="2802297" cy="1930783"/>
        </a:xfrm>
        <a:prstGeom prst="roundRect">
          <a:avLst/>
        </a:prstGeom>
        <a:solidFill>
          <a:srgbClr val="319A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44EB9-00B9-4FAB-A133-0F0D13CDB051}">
      <dsp:nvSpPr>
        <dsp:cNvPr id="0" name=""/>
        <dsp:cNvSpPr/>
      </dsp:nvSpPr>
      <dsp:spPr>
        <a:xfrm>
          <a:off x="0" y="4730732"/>
          <a:ext cx="3001485" cy="414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Chargée de Programme</a:t>
          </a:r>
          <a:endParaRPr lang="x-none" sz="2000" kern="1200" dirty="0"/>
        </a:p>
      </dsp:txBody>
      <dsp:txXfrm>
        <a:off x="0" y="4730732"/>
        <a:ext cx="3001485" cy="414291"/>
      </dsp:txXfrm>
    </dsp:sp>
    <dsp:sp modelId="{DE2A61B8-C97C-4164-BC1C-A744DEE780F7}">
      <dsp:nvSpPr>
        <dsp:cNvPr id="0" name=""/>
        <dsp:cNvSpPr/>
      </dsp:nvSpPr>
      <dsp:spPr>
        <a:xfrm>
          <a:off x="3865198" y="0"/>
          <a:ext cx="2802297" cy="1930783"/>
        </a:xfrm>
        <a:prstGeom prst="roundRect">
          <a:avLst/>
        </a:prstGeom>
        <a:solidFill>
          <a:srgbClr val="319A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CA53C-8242-4663-A070-8EFE0808E5A3}">
      <dsp:nvSpPr>
        <dsp:cNvPr id="0" name=""/>
        <dsp:cNvSpPr/>
      </dsp:nvSpPr>
      <dsp:spPr>
        <a:xfrm>
          <a:off x="3645091" y="1772071"/>
          <a:ext cx="3242510" cy="505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2600" kern="1200" dirty="0"/>
            <a:t>Directeur</a:t>
          </a:r>
          <a:endParaRPr lang="x-none" sz="2600" kern="1200" dirty="0"/>
        </a:p>
      </dsp:txBody>
      <dsp:txXfrm>
        <a:off x="3645091" y="1772071"/>
        <a:ext cx="3242510" cy="505874"/>
      </dsp:txXfrm>
    </dsp:sp>
    <dsp:sp modelId="{3D060B51-105A-4225-9225-ADD9B4493B09}">
      <dsp:nvSpPr>
        <dsp:cNvPr id="0" name=""/>
        <dsp:cNvSpPr/>
      </dsp:nvSpPr>
      <dsp:spPr>
        <a:xfrm>
          <a:off x="7713302" y="2886084"/>
          <a:ext cx="2802297" cy="1930783"/>
        </a:xfrm>
        <a:prstGeom prst="roundRect">
          <a:avLst/>
        </a:prstGeom>
        <a:solidFill>
          <a:srgbClr val="319A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F160F-E19A-48F4-A14E-585C893BF329}">
      <dsp:nvSpPr>
        <dsp:cNvPr id="0" name=""/>
        <dsp:cNvSpPr/>
      </dsp:nvSpPr>
      <dsp:spPr>
        <a:xfrm>
          <a:off x="7531208" y="4727322"/>
          <a:ext cx="2984391" cy="39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    Chargée de Programme</a:t>
          </a:r>
          <a:endParaRPr lang="x-none" sz="2000" kern="1200" dirty="0"/>
        </a:p>
      </dsp:txBody>
      <dsp:txXfrm>
        <a:off x="7531208" y="4727322"/>
        <a:ext cx="2984391" cy="399236"/>
      </dsp:txXfrm>
    </dsp:sp>
    <dsp:sp modelId="{F045875D-42BB-495E-9FDF-15616341226C}">
      <dsp:nvSpPr>
        <dsp:cNvPr id="0" name=""/>
        <dsp:cNvSpPr/>
      </dsp:nvSpPr>
      <dsp:spPr>
        <a:xfrm>
          <a:off x="3851326" y="2890628"/>
          <a:ext cx="2802297" cy="1930783"/>
        </a:xfrm>
        <a:prstGeom prst="roundRect">
          <a:avLst/>
        </a:prstGeom>
        <a:solidFill>
          <a:srgbClr val="319A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C6D7F-8F2D-4267-811B-7302E45E8F37}">
      <dsp:nvSpPr>
        <dsp:cNvPr id="0" name=""/>
        <dsp:cNvSpPr/>
      </dsp:nvSpPr>
      <dsp:spPr>
        <a:xfrm>
          <a:off x="3564483" y="4724226"/>
          <a:ext cx="3397730" cy="402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Chargée de Programme</a:t>
          </a:r>
          <a:endParaRPr lang="x-none" sz="2000" kern="1200" dirty="0"/>
        </a:p>
      </dsp:txBody>
      <dsp:txXfrm>
        <a:off x="3564483" y="4724226"/>
        <a:ext cx="3397730" cy="402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E9C6F-EDA1-4016-BD99-81CEBAF30EFA}">
      <dsp:nvSpPr>
        <dsp:cNvPr id="0" name=""/>
        <dsp:cNvSpPr/>
      </dsp:nvSpPr>
      <dsp:spPr>
        <a:xfrm>
          <a:off x="7074" y="0"/>
          <a:ext cx="3035835" cy="1975069"/>
        </a:xfrm>
        <a:prstGeom prst="roundRect">
          <a:avLst/>
        </a:prstGeom>
        <a:solidFill>
          <a:srgbClr val="319A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44EB9-00B9-4FAB-A133-0F0D13CDB051}">
      <dsp:nvSpPr>
        <dsp:cNvPr id="0" name=""/>
        <dsp:cNvSpPr/>
      </dsp:nvSpPr>
      <dsp:spPr>
        <a:xfrm>
          <a:off x="12866" y="0"/>
          <a:ext cx="10502733" cy="2093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Contrôleur interne IISS –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Représentant IISS auprès Hardi Finance</a:t>
          </a:r>
          <a:endParaRPr lang="x-none" sz="2000" kern="1200" dirty="0"/>
        </a:p>
      </dsp:txBody>
      <dsp:txXfrm>
        <a:off x="12866" y="0"/>
        <a:ext cx="10502733" cy="2093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9E6DF-CD78-490D-B8CF-369FD392A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D43A55-F43C-4332-85F2-B5E7EF9B0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7D0368-C527-436B-B7E6-9E4B6F81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23/11/2022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AE8846-DBF4-4988-BD79-456929BA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A8971B-0D59-4C17-B532-5ED5AFCA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607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90B52-CED6-45FD-80E0-E1C3B998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3D282D-F164-4B01-A22E-EFEA9462F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C374E0-9AE9-4B92-B662-DAB7EDF7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23/11/2022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70BCA5-5FB4-48D7-AE20-035B382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26E1CB-08A1-4A29-8D22-C835EB46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20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6F222C-676E-463E-8D4B-520546499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6B0DBD-5E22-469E-AB06-D8DCDF862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5AD769-47BE-41E1-8094-8BEB62E5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23/11/2022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855FE-A66A-4FF2-BD2B-EAB5F92A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30582F-B685-4858-A245-98521161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554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73564-35B2-446F-81A7-51A0305C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A49878-FF6B-46F3-9E90-CAFB5E70E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F41C25-122A-4FE3-879C-24552896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23/11/2022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9A5FF3-BAB5-4049-BAF4-A8BB8030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3FC264-4AA1-42D2-9FB2-D1C18A3D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141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EDA83-0958-4ABF-A21C-1EA277D2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6B1A15-C18D-4B4B-9B05-BEE7B705A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547621-4325-46A7-A3D2-5C642D0F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23/11/2022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533F96-BE9B-4885-AAC5-570B8F26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22AB1-C5A3-4579-B33D-C0BE26E8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445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900346-CBCD-413F-B9AD-9BA0C52D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34907A-C740-4268-8EBB-632B5F45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06761D-4201-4D64-A940-68BE029F0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5AE9B7-EF80-475F-87B4-A54E8F83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23/11/2022</a:t>
            </a:fld>
            <a:endParaRPr lang="x-non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FC5F4C-8FD7-4D08-B875-DA664C02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546AE8-7B4C-4891-A539-E4A45B8C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687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BD11E-1EC8-4583-9B95-04733694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8C9BC9-BE11-4184-B17A-5A6D69313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C65F4D-610B-45D2-BFA5-1874387BE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2DDB81-4091-4711-8A5D-717D637BC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322695-AD0F-4FC9-B445-2C1E583A4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05997C-4E23-49F6-B376-AF1875C1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23/11/2022</a:t>
            </a:fld>
            <a:endParaRPr lang="x-non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EFF4D3C-93EF-4EFF-8A62-33593FF4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F94B88-FBED-41AB-AC44-590EC774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366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558AA-21AD-412B-A036-39050073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609192-9657-430A-B78B-99ACD102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23/11/2022</a:t>
            </a:fld>
            <a:endParaRPr lang="x-non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9ABB1D-7BF9-47B1-ABCE-C103B84E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4E20F5-E33F-40E2-8B5D-DAFEA805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913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05E2069-3EE5-4A61-A2C1-23436904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23/11/2022</a:t>
            </a:fld>
            <a:endParaRPr lang="x-non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C3DC16-4F15-4800-BC3B-06C0F268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9F9FEB-3F67-448B-AA12-844AA2F8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347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8A12A-581B-47AC-942C-955E72E1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2AA618-E843-4E20-9CAF-5DCE31AB4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6E25BF-DC69-43E2-BE6C-260AE99D6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47CDCE-8FA8-4AE4-AE52-A6E41E69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23/11/2022</a:t>
            </a:fld>
            <a:endParaRPr lang="x-non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FC3DD5-D001-42A0-835D-C8A9E182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BBF9A2-648F-4BC0-982A-1E8B1D64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762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116A0B-484C-48F0-B3D3-1EA19707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56A546-51F9-43A4-800A-CC657398F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3772AD-F02B-4749-8302-B076B7A3A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BB9DEE-2430-45AC-87BD-EC081163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23/11/2022</a:t>
            </a:fld>
            <a:endParaRPr lang="x-non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569BD5-89A7-42CE-9EE2-DBE7B14D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44CF89-94C4-4C5B-BA67-8295E201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65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9EDA074-AED7-401A-BD28-94448520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07E36A-0C4F-4D02-B6A2-8D57C380E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F23DD6-384A-46E6-ACF5-95C7D8022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2DB0-49D2-4409-9869-AAD197BEE00F}" type="datetimeFigureOut">
              <a:rPr lang="x-none" smtClean="0"/>
              <a:t>23/11/2022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2504C1-D59B-4194-9181-7C0FF8107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0CA558-EC0D-44B9-A6B7-B3F069C6E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18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5DA80A-5779-4519-B0AE-3EF2F111A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370" y="2661304"/>
            <a:ext cx="6445394" cy="335156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fr-FR" dirty="0"/>
              <a:t>IISS (Institut International des Sciences Sociales) </a:t>
            </a:r>
          </a:p>
          <a:p>
            <a:pPr marL="234000" indent="0">
              <a:spcBef>
                <a:spcPts val="0"/>
              </a:spcBef>
              <a:buNone/>
            </a:pPr>
            <a:r>
              <a:rPr lang="fr-FR" dirty="0"/>
              <a:t>siège à </a:t>
            </a:r>
            <a:r>
              <a:rPr lang="fr-FR" dirty="0" err="1"/>
              <a:t>Manarintsoa</a:t>
            </a:r>
            <a:r>
              <a:rPr lang="fr-FR" dirty="0"/>
              <a:t>, Antananarivo</a:t>
            </a:r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r>
              <a:rPr lang="fr-FR" dirty="0"/>
              <a:t>ONG fondée en 2018</a:t>
            </a:r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r>
              <a:rPr lang="fr-FR" dirty="0"/>
              <a:t>Enquêtes dans le domaine du développement</a:t>
            </a:r>
            <a:endParaRPr lang="x-none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CF1767A-9299-4F76-8101-8373C3794CA3}"/>
              </a:ext>
            </a:extLst>
          </p:cNvPr>
          <p:cNvSpPr txBox="1">
            <a:spLocks/>
          </p:cNvSpPr>
          <p:nvPr/>
        </p:nvSpPr>
        <p:spPr>
          <a:xfrm>
            <a:off x="1607127" y="491462"/>
            <a:ext cx="914400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>
                <a:latin typeface="+mn-lt"/>
              </a:rPr>
              <a:t>Présentation de l’ONG IISS</a:t>
            </a:r>
            <a:endParaRPr lang="x-none" sz="5400" dirty="0">
              <a:latin typeface="+mn-lt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65013C8-6514-4B73-89D2-53DD7A0E50D1}"/>
              </a:ext>
            </a:extLst>
          </p:cNvPr>
          <p:cNvSpPr txBox="1">
            <a:spLocks/>
          </p:cNvSpPr>
          <p:nvPr/>
        </p:nvSpPr>
        <p:spPr>
          <a:xfrm>
            <a:off x="5215517" y="1736440"/>
            <a:ext cx="6172200" cy="651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arenR"/>
            </a:pPr>
            <a:r>
              <a:rPr lang="fr-FR" sz="4000" dirty="0"/>
              <a:t>Informations générales</a:t>
            </a:r>
            <a:endParaRPr lang="x-none" sz="4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BEE4E1-539E-41EF-A459-E3A0BE736F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8" y="1455382"/>
            <a:ext cx="4334528" cy="44558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90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4D607-62CF-420B-BE9F-0B1E9E35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+mn-lt"/>
              </a:rPr>
              <a:t>2) Les activités : la réalisation d’enquêtes</a:t>
            </a:r>
            <a:endParaRPr lang="x-none" sz="4000" dirty="0">
              <a:latin typeface="+mn-lt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1D06BAE-84BF-40F1-BD43-B4BDAAE93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847941"/>
              </p:ext>
            </p:extLst>
          </p:nvPr>
        </p:nvGraphicFramePr>
        <p:xfrm>
          <a:off x="514927" y="757815"/>
          <a:ext cx="11233728" cy="489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6379F60-C2FD-47FF-ABD5-8EBEACE938EE}"/>
              </a:ext>
            </a:extLst>
          </p:cNvPr>
          <p:cNvSpPr txBox="1"/>
          <p:nvPr/>
        </p:nvSpPr>
        <p:spPr>
          <a:xfrm>
            <a:off x="6742545" y="1505527"/>
            <a:ext cx="461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L’IISS peut participer soit à une partie, soit à la totalité, du processus d’enquête</a:t>
            </a:r>
            <a:endParaRPr lang="x-none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4111F5-4CFD-4795-B3C2-93E4E071255D}"/>
              </a:ext>
            </a:extLst>
          </p:cNvPr>
          <p:cNvSpPr txBox="1"/>
          <p:nvPr/>
        </p:nvSpPr>
        <p:spPr>
          <a:xfrm>
            <a:off x="392545" y="4636537"/>
            <a:ext cx="461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Méthodologies aussi bien qualitatives que quantitatives</a:t>
            </a:r>
            <a:endParaRPr lang="x-none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0224BC-625B-41E8-89A1-D0D120440351}"/>
              </a:ext>
            </a:extLst>
          </p:cNvPr>
          <p:cNvSpPr txBox="1"/>
          <p:nvPr/>
        </p:nvSpPr>
        <p:spPr>
          <a:xfrm>
            <a:off x="392545" y="5534561"/>
            <a:ext cx="9518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Outils et logiciels utilisés : </a:t>
            </a:r>
          </a:p>
          <a:p>
            <a:r>
              <a:rPr lang="fr-FR" sz="2000" dirty="0"/>
              <a:t>Outils </a:t>
            </a:r>
            <a:r>
              <a:rPr lang="fr-FR" sz="2000" b="1" dirty="0"/>
              <a:t>bureautique</a:t>
            </a:r>
            <a:r>
              <a:rPr lang="fr-FR" sz="2000" dirty="0"/>
              <a:t> </a:t>
            </a:r>
            <a:r>
              <a:rPr lang="fr-FR" sz="1600" dirty="0"/>
              <a:t>(Word, Excel, Powerpoint…)</a:t>
            </a:r>
            <a:r>
              <a:rPr lang="fr-FR" sz="2000" dirty="0"/>
              <a:t> ; Outils de </a:t>
            </a:r>
            <a:r>
              <a:rPr lang="fr-FR" sz="2000" b="1" dirty="0"/>
              <a:t>collecte de données</a:t>
            </a:r>
            <a:r>
              <a:rPr lang="fr-FR" sz="2000" dirty="0"/>
              <a:t> </a:t>
            </a:r>
            <a:r>
              <a:rPr lang="fr-FR" sz="1600" dirty="0"/>
              <a:t>(</a:t>
            </a:r>
            <a:r>
              <a:rPr lang="fr-FR" sz="1600" dirty="0" err="1"/>
              <a:t>Kobo</a:t>
            </a:r>
            <a:r>
              <a:rPr lang="fr-FR" sz="1600" dirty="0"/>
              <a:t>, </a:t>
            </a:r>
            <a:r>
              <a:rPr lang="fr-FR" sz="1600" dirty="0" err="1"/>
              <a:t>CsPro</a:t>
            </a:r>
            <a:r>
              <a:rPr lang="fr-FR" sz="1600" dirty="0"/>
              <a:t>)</a:t>
            </a:r>
            <a:r>
              <a:rPr lang="fr-FR" sz="2000" dirty="0"/>
              <a:t> ; Logiciels de </a:t>
            </a:r>
            <a:r>
              <a:rPr lang="fr-FR" sz="2000" b="1" dirty="0"/>
              <a:t>statistiques</a:t>
            </a:r>
            <a:r>
              <a:rPr lang="fr-FR" sz="2000" dirty="0"/>
              <a:t> </a:t>
            </a:r>
            <a:r>
              <a:rPr lang="fr-FR" sz="1600" dirty="0"/>
              <a:t>(LSAS, Sphinx, Stata)</a:t>
            </a:r>
            <a:r>
              <a:rPr lang="fr-FR" sz="2000" dirty="0"/>
              <a:t> ; </a:t>
            </a:r>
            <a:r>
              <a:rPr lang="fr-FR" sz="2000" b="1" dirty="0"/>
              <a:t>SIG</a:t>
            </a:r>
            <a:r>
              <a:rPr lang="fr-FR" sz="2000" dirty="0"/>
              <a:t> </a:t>
            </a:r>
            <a:r>
              <a:rPr lang="fr-FR" sz="1600" dirty="0"/>
              <a:t>(</a:t>
            </a:r>
            <a:r>
              <a:rPr lang="fr-FR" sz="1600" dirty="0" err="1"/>
              <a:t>ArcView</a:t>
            </a:r>
            <a:r>
              <a:rPr lang="fr-FR" sz="1600" dirty="0"/>
              <a:t>, </a:t>
            </a:r>
            <a:r>
              <a:rPr lang="fr-FR" sz="1600" dirty="0" err="1"/>
              <a:t>ArcINFO</a:t>
            </a:r>
            <a:r>
              <a:rPr lang="fr-FR" sz="1600" dirty="0"/>
              <a:t>, QGIS, </a:t>
            </a:r>
            <a:r>
              <a:rPr lang="fr-FR" sz="1600" dirty="0" err="1"/>
              <a:t>Map</a:t>
            </a:r>
            <a:r>
              <a:rPr lang="fr-FR" sz="1600" dirty="0"/>
              <a:t> Info)</a:t>
            </a:r>
            <a:r>
              <a:rPr lang="fr-FR" sz="2000" dirty="0"/>
              <a:t> ; Gestion de </a:t>
            </a:r>
            <a:r>
              <a:rPr lang="fr-FR" sz="2000" b="1" dirty="0"/>
              <a:t>bibliographie</a:t>
            </a:r>
            <a:r>
              <a:rPr lang="fr-FR" sz="2000" dirty="0"/>
              <a:t> </a:t>
            </a:r>
            <a:r>
              <a:rPr lang="fr-FR" sz="1600" dirty="0"/>
              <a:t>(Zotero)</a:t>
            </a:r>
            <a:r>
              <a:rPr lang="fr-FR" sz="2000" dirty="0"/>
              <a:t> ; </a:t>
            </a:r>
            <a:r>
              <a:rPr lang="fr-FR" sz="2000" b="1" dirty="0"/>
              <a:t>Planification</a:t>
            </a:r>
            <a:r>
              <a:rPr lang="fr-FR" sz="2000" dirty="0"/>
              <a:t> </a:t>
            </a:r>
            <a:r>
              <a:rPr lang="fr-FR" sz="1600" dirty="0"/>
              <a:t>(</a:t>
            </a:r>
            <a:r>
              <a:rPr lang="fr-FR" sz="1600" dirty="0" err="1"/>
              <a:t>Mind</a:t>
            </a:r>
            <a:r>
              <a:rPr lang="fr-FR" sz="1600" dirty="0"/>
              <a:t> Manager, </a:t>
            </a:r>
            <a:r>
              <a:rPr lang="fr-FR" sz="1600" dirty="0" err="1"/>
              <a:t>Xmind</a:t>
            </a:r>
            <a:r>
              <a:rPr lang="fr-FR" sz="1600" dirty="0"/>
              <a:t> Application)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375994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4D607-62CF-420B-BE9F-0B1E9E35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4" y="15348"/>
            <a:ext cx="10515600" cy="70629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2) Les activités : les domaines d’enquête</a:t>
            </a:r>
            <a:endParaRPr lang="x-none" sz="3600" dirty="0">
              <a:latin typeface="+mn-lt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73E09FB-679D-4261-B5BC-DD8DB7352C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252870"/>
              </p:ext>
            </p:extLst>
          </p:nvPr>
        </p:nvGraphicFramePr>
        <p:xfrm>
          <a:off x="-1285567" y="612881"/>
          <a:ext cx="10515600" cy="600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9F7C574-B396-4C1C-9DD3-FD25546F439C}"/>
              </a:ext>
            </a:extLst>
          </p:cNvPr>
          <p:cNvSpPr txBox="1"/>
          <p:nvPr/>
        </p:nvSpPr>
        <p:spPr>
          <a:xfrm>
            <a:off x="7728155" y="884903"/>
            <a:ext cx="432619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Plusieurs collaborateurs : </a:t>
            </a:r>
            <a:endParaRPr lang="fr-FR" sz="24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Locaux : </a:t>
            </a:r>
          </a:p>
          <a:p>
            <a:pPr marL="354013">
              <a:spcBef>
                <a:spcPts val="600"/>
              </a:spcBef>
            </a:pPr>
            <a:r>
              <a:rPr lang="fr-FR" sz="2400" dirty="0" err="1"/>
              <a:t>Vahatra</a:t>
            </a:r>
            <a:r>
              <a:rPr lang="fr-FR" sz="2400" dirty="0"/>
              <a:t>, ONG </a:t>
            </a:r>
            <a:r>
              <a:rPr lang="fr-FR" sz="2400" dirty="0" err="1"/>
              <a:t>Soakoja</a:t>
            </a:r>
            <a:r>
              <a:rPr lang="fr-FR" sz="2400" dirty="0"/>
              <a:t>, </a:t>
            </a:r>
            <a:r>
              <a:rPr lang="fr-FR" sz="2400" dirty="0" err="1"/>
              <a:t>Ran’Eau</a:t>
            </a:r>
            <a:endParaRPr lang="fr-FR" sz="2400" dirty="0"/>
          </a:p>
          <a:p>
            <a:pPr marL="354013"/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Internationaux : </a:t>
            </a:r>
          </a:p>
          <a:p>
            <a:pPr marL="354013">
              <a:spcBef>
                <a:spcPts val="600"/>
              </a:spcBef>
            </a:pPr>
            <a:r>
              <a:rPr lang="fr-FR" sz="2400" dirty="0"/>
              <a:t>ATIA, Inter Aide, Université de Bordeaux, IRD, OPM (Oxford Policy Management), DII (</a:t>
            </a:r>
            <a:r>
              <a:rPr lang="fr-FR" sz="2400" dirty="0" err="1"/>
              <a:t>Development</a:t>
            </a:r>
            <a:r>
              <a:rPr lang="fr-FR" sz="2400" dirty="0"/>
              <a:t> Initiatives International), UNICEF, PAM, ACF, </a:t>
            </a:r>
            <a:r>
              <a:rPr lang="fr-FR" sz="2400" dirty="0" err="1"/>
              <a:t>Cirad</a:t>
            </a:r>
            <a:r>
              <a:rPr lang="fr-FR" sz="2400" dirty="0"/>
              <a:t>, UMI Résilience 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177385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85A9E4B0-94A4-4952-BABE-56CC7DB4AE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820757"/>
              </p:ext>
            </p:extLst>
          </p:nvPr>
        </p:nvGraphicFramePr>
        <p:xfrm>
          <a:off x="838200" y="720004"/>
          <a:ext cx="10515600" cy="564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7B9D85E0-3196-42C7-AEE3-B627BEAE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4" y="80000"/>
            <a:ext cx="10368116" cy="70629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3) L’équipe de l’IISS (1)</a:t>
            </a:r>
            <a:endParaRPr lang="x-none" sz="3600" dirty="0"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47BBB6-0FE5-461C-96DC-A48FA2F8003D}"/>
              </a:ext>
            </a:extLst>
          </p:cNvPr>
          <p:cNvSpPr txBox="1"/>
          <p:nvPr/>
        </p:nvSpPr>
        <p:spPr>
          <a:xfrm>
            <a:off x="461818" y="2955642"/>
            <a:ext cx="1145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Economiste – 28 ans d’expérience professionnelle dans le développement dont 22 ans dans la coopération internationale</a:t>
            </a:r>
            <a:endParaRPr lang="x-non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19A5BF2-61B3-412D-9000-5B3E29A67087}"/>
              </a:ext>
            </a:extLst>
          </p:cNvPr>
          <p:cNvSpPr txBox="1"/>
          <p:nvPr/>
        </p:nvSpPr>
        <p:spPr>
          <a:xfrm>
            <a:off x="4494745" y="5841581"/>
            <a:ext cx="319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Géographe - Forte dimension internationale. Surtout projets liés à l’enfance à l’IISS.</a:t>
            </a:r>
            <a:endParaRPr lang="x-none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BBE2A16-A210-4625-B22A-61724464D1CB}"/>
              </a:ext>
            </a:extLst>
          </p:cNvPr>
          <p:cNvSpPr txBox="1"/>
          <p:nvPr/>
        </p:nvSpPr>
        <p:spPr>
          <a:xfrm>
            <a:off x="8248951" y="5818959"/>
            <a:ext cx="3554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Sociologue – 2 ans accompagnatrice d’enfants en décrochage scolaire. Connaissances et aptitudes transversales (par rapport thématiques IISS). 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4D3A180-693D-41B1-B3EA-8FFBEBBB1E92}"/>
              </a:ext>
            </a:extLst>
          </p:cNvPr>
          <p:cNvSpPr txBox="1"/>
          <p:nvPr/>
        </p:nvSpPr>
        <p:spPr>
          <a:xfrm>
            <a:off x="660433" y="5850772"/>
            <a:ext cx="319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Biologiste – 5 ans dans la recherche. Coordonné 4 projets à l’IISS (depuis Janv. 2021).</a:t>
            </a:r>
            <a:endParaRPr lang="x-none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5433053-3261-4C1F-952E-18FCFC8129F6}"/>
              </a:ext>
            </a:extLst>
          </p:cNvPr>
          <p:cNvSpPr txBox="1"/>
          <p:nvPr/>
        </p:nvSpPr>
        <p:spPr>
          <a:xfrm>
            <a:off x="1054046" y="3595338"/>
            <a:ext cx="2422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Mendrika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RAZAFINDRAIBE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51F8597-B62B-4E80-B963-26A976498304}"/>
              </a:ext>
            </a:extLst>
          </p:cNvPr>
          <p:cNvSpPr txBox="1"/>
          <p:nvPr/>
        </p:nvSpPr>
        <p:spPr>
          <a:xfrm>
            <a:off x="4930916" y="3585333"/>
            <a:ext cx="2422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Miahy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RAMIARAMANANA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553AF9-D0CB-44F0-8B49-0EAFFCB1F67B}"/>
              </a:ext>
            </a:extLst>
          </p:cNvPr>
          <p:cNvSpPr txBox="1"/>
          <p:nvPr/>
        </p:nvSpPr>
        <p:spPr>
          <a:xfrm>
            <a:off x="9070424" y="3576814"/>
            <a:ext cx="1911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Nafissa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RALIBERA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CD5C37F-F2CD-49D5-8640-28712F23AC66}"/>
              </a:ext>
            </a:extLst>
          </p:cNvPr>
          <p:cNvSpPr txBox="1"/>
          <p:nvPr/>
        </p:nvSpPr>
        <p:spPr>
          <a:xfrm>
            <a:off x="5186550" y="680517"/>
            <a:ext cx="1911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Patrick RASOLOFO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31E7D97-B791-4E25-8CCB-114024CE95ED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9" t="17368" r="12582" b="36025"/>
          <a:stretch/>
        </p:blipFill>
        <p:spPr bwMode="auto">
          <a:xfrm>
            <a:off x="5191007" y="988294"/>
            <a:ext cx="1878388" cy="1662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E7BF2123-BD65-4B33-B6F6-AC25EA6DBA42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631" b="19085"/>
          <a:stretch/>
        </p:blipFill>
        <p:spPr bwMode="auto">
          <a:xfrm>
            <a:off x="1348404" y="3964978"/>
            <a:ext cx="1767488" cy="155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2ACC4DB-9071-4022-B40C-C07E51E46E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81" y="3884591"/>
            <a:ext cx="1318354" cy="160828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D44F599-A445-46F4-B46B-CC2F50DE9B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" r="2726" b="4417"/>
          <a:stretch/>
        </p:blipFill>
        <p:spPr>
          <a:xfrm>
            <a:off x="9397985" y="3874638"/>
            <a:ext cx="1256144" cy="16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6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85A9E4B0-94A4-4952-BABE-56CC7DB4AE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262369"/>
              </p:ext>
            </p:extLst>
          </p:nvPr>
        </p:nvGraphicFramePr>
        <p:xfrm>
          <a:off x="837905" y="974002"/>
          <a:ext cx="10515600" cy="580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7B9D85E0-3196-42C7-AEE3-B627BEAE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4" y="61528"/>
            <a:ext cx="10368116" cy="70629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3) L’équipe de l’IISS (2)</a:t>
            </a:r>
            <a:endParaRPr lang="x-none" sz="3600" dirty="0">
              <a:latin typeface="+mn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5433053-3261-4C1F-952E-18FCFC8129F6}"/>
              </a:ext>
            </a:extLst>
          </p:cNvPr>
          <p:cNvSpPr txBox="1"/>
          <p:nvPr/>
        </p:nvSpPr>
        <p:spPr>
          <a:xfrm>
            <a:off x="865318" y="961784"/>
            <a:ext cx="301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Nirinasoa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RAZAFINDRAMANANA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E9219A7-952B-4495-9ECC-73894AFE1A6E}"/>
              </a:ext>
            </a:extLst>
          </p:cNvPr>
          <p:cNvSpPr/>
          <p:nvPr/>
        </p:nvSpPr>
        <p:spPr>
          <a:xfrm>
            <a:off x="719887" y="3341097"/>
            <a:ext cx="2946222" cy="2033387"/>
          </a:xfrm>
          <a:prstGeom prst="roundRect">
            <a:avLst/>
          </a:prstGeom>
          <a:solidFill>
            <a:srgbClr val="319AC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D4CEF82-4A76-40FE-8325-52A023DF414A}"/>
              </a:ext>
            </a:extLst>
          </p:cNvPr>
          <p:cNvSpPr txBox="1"/>
          <p:nvPr/>
        </p:nvSpPr>
        <p:spPr>
          <a:xfrm>
            <a:off x="719887" y="3347024"/>
            <a:ext cx="301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Rija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RANAIVOARISON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9FA835-C44A-4AE5-A096-92A3C919518D}"/>
              </a:ext>
            </a:extLst>
          </p:cNvPr>
          <p:cNvSpPr/>
          <p:nvPr/>
        </p:nvSpPr>
        <p:spPr>
          <a:xfrm>
            <a:off x="905363" y="5190308"/>
            <a:ext cx="3025838" cy="7177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9A8AF2C-2947-4827-B36D-E25BF391E91F}"/>
              </a:ext>
            </a:extLst>
          </p:cNvPr>
          <p:cNvSpPr txBox="1"/>
          <p:nvPr/>
        </p:nvSpPr>
        <p:spPr>
          <a:xfrm>
            <a:off x="4393141" y="1845620"/>
            <a:ext cx="319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Microfinance autant que contrôleur interne et formatrice en éducation financière pour les bénéficiaires.</a:t>
            </a:r>
            <a:endParaRPr lang="x-none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21AD662-F3E1-4575-8111-DFB9E4BBDAD5}"/>
              </a:ext>
            </a:extLst>
          </p:cNvPr>
          <p:cNvGrpSpPr/>
          <p:nvPr/>
        </p:nvGrpSpPr>
        <p:grpSpPr>
          <a:xfrm>
            <a:off x="628106" y="5234181"/>
            <a:ext cx="3062782" cy="847072"/>
            <a:chOff x="39748" y="4974988"/>
            <a:chExt cx="3062782" cy="84707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787A89-CFA5-48AB-B825-F049527D49AB}"/>
                </a:ext>
              </a:extLst>
            </p:cNvPr>
            <p:cNvSpPr/>
            <p:nvPr/>
          </p:nvSpPr>
          <p:spPr>
            <a:xfrm>
              <a:off x="76692" y="5104293"/>
              <a:ext cx="3025838" cy="7177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36AE4F32-DE98-4C51-896B-23F91ADAEBAC}"/>
                </a:ext>
              </a:extLst>
            </p:cNvPr>
            <p:cNvSpPr txBox="1"/>
            <p:nvPr/>
          </p:nvSpPr>
          <p:spPr>
            <a:xfrm>
              <a:off x="39748" y="4974988"/>
              <a:ext cx="3025838" cy="717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2000" kern="1200" dirty="0"/>
                <a:t>Chercheur associé – </a:t>
              </a:r>
            </a:p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2000" kern="1200" dirty="0"/>
                <a:t>Consultant Senior</a:t>
              </a:r>
              <a:endParaRPr lang="x-none" sz="2000" kern="1200" dirty="0"/>
            </a:p>
          </p:txBody>
        </p:sp>
      </p:grp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48D3210A-CF7E-4974-AB3C-8BDEEC8888E6}"/>
              </a:ext>
            </a:extLst>
          </p:cNvPr>
          <p:cNvSpPr/>
          <p:nvPr/>
        </p:nvSpPr>
        <p:spPr>
          <a:xfrm>
            <a:off x="4898363" y="3330099"/>
            <a:ext cx="2946222" cy="2033387"/>
          </a:xfrm>
          <a:prstGeom prst="roundRect">
            <a:avLst/>
          </a:prstGeom>
          <a:solidFill>
            <a:srgbClr val="319AC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68E9A04-3E94-4EA6-87DE-74D60BCC3892}"/>
              </a:ext>
            </a:extLst>
          </p:cNvPr>
          <p:cNvGrpSpPr/>
          <p:nvPr/>
        </p:nvGrpSpPr>
        <p:grpSpPr>
          <a:xfrm>
            <a:off x="4806582" y="5223183"/>
            <a:ext cx="3062782" cy="847072"/>
            <a:chOff x="39748" y="4974988"/>
            <a:chExt cx="3062782" cy="84707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4C7121A-3D2F-4521-8E98-32FCAFB9846B}"/>
                </a:ext>
              </a:extLst>
            </p:cNvPr>
            <p:cNvSpPr/>
            <p:nvPr/>
          </p:nvSpPr>
          <p:spPr>
            <a:xfrm>
              <a:off x="76692" y="5104293"/>
              <a:ext cx="3025838" cy="7177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CA33702-64C9-4F3F-8985-901C51745216}"/>
                </a:ext>
              </a:extLst>
            </p:cNvPr>
            <p:cNvSpPr txBox="1"/>
            <p:nvPr/>
          </p:nvSpPr>
          <p:spPr>
            <a:xfrm>
              <a:off x="39748" y="4974988"/>
              <a:ext cx="3025838" cy="717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2000" kern="1200" dirty="0"/>
                <a:t>Chercheur associée – </a:t>
              </a:r>
            </a:p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2000" kern="1200" dirty="0"/>
                <a:t>Consultante Senior</a:t>
              </a:r>
              <a:endParaRPr lang="x-none" sz="2000" kern="1200" dirty="0"/>
            </a:p>
          </p:txBody>
        </p:sp>
      </p:grp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1C0030A-5483-44D5-B592-FFBCAA5C0E3B}"/>
              </a:ext>
            </a:extLst>
          </p:cNvPr>
          <p:cNvSpPr/>
          <p:nvPr/>
        </p:nvSpPr>
        <p:spPr>
          <a:xfrm>
            <a:off x="8907655" y="3330099"/>
            <a:ext cx="2946222" cy="2033387"/>
          </a:xfrm>
          <a:prstGeom prst="roundRect">
            <a:avLst/>
          </a:prstGeom>
          <a:solidFill>
            <a:srgbClr val="319AC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7098095-CC36-42DF-B24B-2AE1F935A7E0}"/>
              </a:ext>
            </a:extLst>
          </p:cNvPr>
          <p:cNvGrpSpPr/>
          <p:nvPr/>
        </p:nvGrpSpPr>
        <p:grpSpPr>
          <a:xfrm>
            <a:off x="8815874" y="5223183"/>
            <a:ext cx="3062782" cy="847072"/>
            <a:chOff x="39748" y="4974988"/>
            <a:chExt cx="3062782" cy="84707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6F6FB81-6E79-4D79-A76A-3F46DACBD406}"/>
                </a:ext>
              </a:extLst>
            </p:cNvPr>
            <p:cNvSpPr/>
            <p:nvPr/>
          </p:nvSpPr>
          <p:spPr>
            <a:xfrm>
              <a:off x="76692" y="5104293"/>
              <a:ext cx="3025838" cy="7177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6FE66C10-5759-4DAE-9225-C0E64E2BC85D}"/>
                </a:ext>
              </a:extLst>
            </p:cNvPr>
            <p:cNvSpPr txBox="1"/>
            <p:nvPr/>
          </p:nvSpPr>
          <p:spPr>
            <a:xfrm>
              <a:off x="39748" y="4974988"/>
              <a:ext cx="3025838" cy="717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2000" kern="1200" dirty="0"/>
                <a:t>Chercheur associé – </a:t>
              </a:r>
            </a:p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2000" kern="1200" dirty="0"/>
                <a:t>Consultant Senior</a:t>
              </a:r>
              <a:endParaRPr lang="x-none" sz="2000" kern="1200" dirty="0"/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5BA1C529-D30B-4DDE-AD5F-3BDC91EC6856}"/>
              </a:ext>
            </a:extLst>
          </p:cNvPr>
          <p:cNvSpPr txBox="1"/>
          <p:nvPr/>
        </p:nvSpPr>
        <p:spPr>
          <a:xfrm>
            <a:off x="4864862" y="3328552"/>
            <a:ext cx="301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Nina IHARIMALALA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4BBD18A-B647-4891-AB43-C35406F3C22B}"/>
              </a:ext>
            </a:extLst>
          </p:cNvPr>
          <p:cNvSpPr txBox="1"/>
          <p:nvPr/>
        </p:nvSpPr>
        <p:spPr>
          <a:xfrm>
            <a:off x="8898131" y="3347024"/>
            <a:ext cx="301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Gérard RAZAFINDRATSIMA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3B04E32-805F-4BD2-8ED4-694DAC6F0D8F}"/>
              </a:ext>
            </a:extLst>
          </p:cNvPr>
          <p:cNvSpPr txBox="1"/>
          <p:nvPr/>
        </p:nvSpPr>
        <p:spPr>
          <a:xfrm>
            <a:off x="147784" y="5985429"/>
            <a:ext cx="405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Expertise en Economie de l’Environnement et de l’Agriculture. Expertise en Décentralisation et développement institutionnel. Expert foncier.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75031A5-AA64-4FC1-B216-6DAA60FCAFBC}"/>
              </a:ext>
            </a:extLst>
          </p:cNvPr>
          <p:cNvSpPr txBox="1"/>
          <p:nvPr/>
        </p:nvSpPr>
        <p:spPr>
          <a:xfrm>
            <a:off x="4761497" y="5990927"/>
            <a:ext cx="331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Enseignante vacataire à l’Université d’Antananarivo, mention Géographie. Entrepreneur social dans l'éducation.</a:t>
            </a:r>
            <a:endParaRPr lang="x-none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73C7AE6-B2FA-49D9-9B32-05B4E829EEF9}"/>
              </a:ext>
            </a:extLst>
          </p:cNvPr>
          <p:cNvSpPr txBox="1"/>
          <p:nvPr/>
        </p:nvSpPr>
        <p:spPr>
          <a:xfrm>
            <a:off x="8580582" y="5981691"/>
            <a:ext cx="3630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Enseignant à l’Université Catholique de Madagascar en « Anthropologie politique appliquée » et en « Ecologie politique ».</a:t>
            </a:r>
            <a:endParaRPr lang="x-none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89C2710A-0FBB-4008-9C05-F74409480E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5" b="20278"/>
          <a:stretch/>
        </p:blipFill>
        <p:spPr>
          <a:xfrm>
            <a:off x="1710314" y="1251089"/>
            <a:ext cx="1273030" cy="167422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4C638A02-E4A9-48A6-9EE0-CA9C9F22D5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2184" y="3619442"/>
            <a:ext cx="1126994" cy="17172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3AC1E0-CD71-4293-9ABE-22847E04A6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"/>
          <a:stretch/>
        </p:blipFill>
        <p:spPr>
          <a:xfrm>
            <a:off x="9749552" y="3645808"/>
            <a:ext cx="1324698" cy="1697443"/>
          </a:xfrm>
          <a:prstGeom prst="rect">
            <a:avLst/>
          </a:prstGeom>
        </p:spPr>
      </p:pic>
      <p:pic>
        <p:nvPicPr>
          <p:cNvPr id="37" name="Image 36" descr="Une image contenant personne, homme, mur, complet&#10;&#10;Description générée automatiquement">
            <a:extLst>
              <a:ext uri="{FF2B5EF4-FFF2-40B4-BE49-F238E27FC236}">
                <a16:creationId xmlns:a16="http://schemas.microsoft.com/office/drawing/2014/main" id="{34B28AB4-9799-40BC-BC90-88B763A602D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r="18896"/>
          <a:stretch/>
        </p:blipFill>
        <p:spPr>
          <a:xfrm>
            <a:off x="1257910" y="3698610"/>
            <a:ext cx="1836273" cy="16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8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152ECC-67C6-43DB-9DA6-BF82A8D93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6909"/>
            <a:ext cx="10707255" cy="4800600"/>
          </a:xfrm>
        </p:spPr>
        <p:txBody>
          <a:bodyPr/>
          <a:lstStyle/>
          <a:p>
            <a:r>
              <a:rPr lang="fr-FR" dirty="0"/>
              <a:t>Elargir notre champ de recherche à quelques autres thématiques clés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Environnement/Variabilité climatique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Aménagement de l’espace  (à coupler avec « Foncier »)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fr-FR" dirty="0"/>
              <a:t>Prolonger nos activités à la publication d’articles scientifiques sur les questions de résilience et développement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En collaboration avec le CERED et l’UCM, animer l’UMI SOURCE Madagascar : 2 évènements/an </a:t>
            </a:r>
            <a:endParaRPr lang="x-none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F1440D9-D6E3-47CF-959A-D174234F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4" y="273960"/>
            <a:ext cx="10368116" cy="70629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4) Nos perspectives</a:t>
            </a:r>
            <a:endParaRPr lang="x-non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1671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577</Words>
  <Application>Microsoft Office PowerPoint</Application>
  <PresentationFormat>Grand écran</PresentationFormat>
  <Paragraphs>85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2) Les activités : la réalisation d’enquêtes</vt:lpstr>
      <vt:lpstr>2) Les activités : les domaines d’enquête</vt:lpstr>
      <vt:lpstr>3) L’équipe de l’IISS (1)</vt:lpstr>
      <vt:lpstr>3) L’équipe de l’IISS (2)</vt:lpstr>
      <vt:lpstr>4) Nos perspectives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ACER</dc:creator>
  <cp:lastModifiedBy>Pian Loic</cp:lastModifiedBy>
  <cp:revision>92</cp:revision>
  <dcterms:created xsi:type="dcterms:W3CDTF">2022-11-09T05:02:40Z</dcterms:created>
  <dcterms:modified xsi:type="dcterms:W3CDTF">2022-11-23T14:39:08Z</dcterms:modified>
</cp:coreProperties>
</file>