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63" r:id="rId3"/>
    <p:sldId id="257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65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F12BD2-143A-49FD-9CAF-5F95013CFC0C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A49C7EA-C32A-4404-A14B-72A995FC899F}">
      <dgm:prSet phldrT="[Texte]" custT="1"/>
      <dgm:spPr>
        <a:solidFill>
          <a:srgbClr val="00B0F0"/>
        </a:solidFill>
      </dgm:spPr>
      <dgm:t>
        <a:bodyPr/>
        <a:lstStyle/>
        <a:p>
          <a:r>
            <a:rPr lang="fr-FR" sz="2000" b="1" u="sng" dirty="0">
              <a:solidFill>
                <a:schemeClr val="tx1"/>
              </a:solidFill>
            </a:rPr>
            <a:t>Résilience économique</a:t>
          </a:r>
          <a:r>
            <a:rPr lang="fr-FR" sz="2000" dirty="0">
              <a:solidFill>
                <a:schemeClr val="tx1"/>
              </a:solidFill>
            </a:rPr>
            <a:t>: capacité d’absorber, s’adapter, prospérer (Holling, Rodin)</a:t>
          </a:r>
        </a:p>
      </dgm:t>
    </dgm:pt>
    <dgm:pt modelId="{3330A1F4-BF9B-4343-92A7-85876D070F89}" type="parTrans" cxnId="{8513625E-F706-47E4-B6FA-922B26074CBF}">
      <dgm:prSet/>
      <dgm:spPr/>
      <dgm:t>
        <a:bodyPr/>
        <a:lstStyle/>
        <a:p>
          <a:endParaRPr lang="fr-FR"/>
        </a:p>
      </dgm:t>
    </dgm:pt>
    <dgm:pt modelId="{8E6E8C24-701A-4511-951A-F54E6A355FFE}" type="sibTrans" cxnId="{8513625E-F706-47E4-B6FA-922B26074CBF}">
      <dgm:prSet/>
      <dgm:spPr/>
      <dgm:t>
        <a:bodyPr/>
        <a:lstStyle/>
        <a:p>
          <a:endParaRPr lang="fr-FR"/>
        </a:p>
      </dgm:t>
    </dgm:pt>
    <dgm:pt modelId="{A49E2659-8BE2-41A8-8B2F-4E32FD3B4988}">
      <dgm:prSet phldrT="[Texte]" custT="1"/>
      <dgm:spPr>
        <a:solidFill>
          <a:srgbClr val="FFFF00"/>
        </a:solidFill>
      </dgm:spPr>
      <dgm:t>
        <a:bodyPr/>
        <a:lstStyle/>
        <a:p>
          <a:r>
            <a:rPr lang="fr-FR" sz="2000" b="1" u="sng" dirty="0">
              <a:solidFill>
                <a:schemeClr val="tx1"/>
              </a:solidFill>
            </a:rPr>
            <a:t>Prévention</a:t>
          </a:r>
          <a:r>
            <a:rPr lang="fr-FR" sz="2000" dirty="0">
              <a:solidFill>
                <a:schemeClr val="tx1"/>
              </a:solidFill>
            </a:rPr>
            <a:t>: Système d’alerte et infrastructures adaptées</a:t>
          </a:r>
        </a:p>
      </dgm:t>
    </dgm:pt>
    <dgm:pt modelId="{B1B06544-FC38-43F5-B4B3-DC8D1C467A1F}" type="parTrans" cxnId="{583BECDB-4888-4774-8AB2-B84F182231EC}">
      <dgm:prSet/>
      <dgm:spPr/>
      <dgm:t>
        <a:bodyPr/>
        <a:lstStyle/>
        <a:p>
          <a:endParaRPr lang="fr-FR"/>
        </a:p>
      </dgm:t>
    </dgm:pt>
    <dgm:pt modelId="{AF3F3A16-2BF8-4D5C-952A-4951FB1D8BBB}" type="sibTrans" cxnId="{583BECDB-4888-4774-8AB2-B84F182231EC}">
      <dgm:prSet/>
      <dgm:spPr/>
      <dgm:t>
        <a:bodyPr/>
        <a:lstStyle/>
        <a:p>
          <a:endParaRPr lang="fr-FR"/>
        </a:p>
      </dgm:t>
    </dgm:pt>
    <dgm:pt modelId="{E97CF2F1-1800-4039-B3E7-EC05E1D58BBF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sz="2000" b="1" u="sng" dirty="0">
              <a:solidFill>
                <a:schemeClr val="tx1"/>
              </a:solidFill>
            </a:rPr>
            <a:t>Préparation</a:t>
          </a:r>
          <a:r>
            <a:rPr lang="fr-FR" sz="2000" dirty="0">
              <a:solidFill>
                <a:schemeClr val="tx1"/>
              </a:solidFill>
            </a:rPr>
            <a:t>: Plans, coordination multi-acteurs</a:t>
          </a:r>
        </a:p>
      </dgm:t>
    </dgm:pt>
    <dgm:pt modelId="{3E544283-4609-44AF-B578-8C8E8EF28044}" type="parTrans" cxnId="{1F901CFA-1D1F-4FF7-8B21-B70C1358EA76}">
      <dgm:prSet/>
      <dgm:spPr/>
      <dgm:t>
        <a:bodyPr/>
        <a:lstStyle/>
        <a:p>
          <a:endParaRPr lang="fr-FR"/>
        </a:p>
      </dgm:t>
    </dgm:pt>
    <dgm:pt modelId="{23F54784-4AE1-4623-B4B2-049A5C738B82}" type="sibTrans" cxnId="{1F901CFA-1D1F-4FF7-8B21-B70C1358EA76}">
      <dgm:prSet/>
      <dgm:spPr/>
      <dgm:t>
        <a:bodyPr/>
        <a:lstStyle/>
        <a:p>
          <a:endParaRPr lang="fr-FR"/>
        </a:p>
      </dgm:t>
    </dgm:pt>
    <dgm:pt modelId="{A733C669-435F-4A14-BD97-14D7D5D70040}">
      <dgm:prSet phldrT="[Texte]" custT="1"/>
      <dgm:spPr>
        <a:solidFill>
          <a:srgbClr val="FFC000"/>
        </a:solidFill>
      </dgm:spPr>
      <dgm:t>
        <a:bodyPr/>
        <a:lstStyle/>
        <a:p>
          <a:r>
            <a:rPr lang="fr-FR" sz="2000" b="1" u="sng" dirty="0">
              <a:solidFill>
                <a:schemeClr val="tx1"/>
              </a:solidFill>
            </a:rPr>
            <a:t>Reconstruction</a:t>
          </a:r>
          <a:r>
            <a:rPr lang="fr-FR" sz="2000" dirty="0">
              <a:solidFill>
                <a:schemeClr val="tx1"/>
              </a:solidFill>
            </a:rPr>
            <a:t>:</a:t>
          </a:r>
          <a:r>
            <a:rPr lang="fr-FR" sz="2000" baseline="0" dirty="0">
              <a:solidFill>
                <a:schemeClr val="tx1"/>
              </a:solidFill>
            </a:rPr>
            <a:t> innovation, </a:t>
          </a:r>
          <a:r>
            <a:rPr lang="fr-FR" sz="2000" baseline="0" dirty="0" err="1">
              <a:solidFill>
                <a:schemeClr val="tx1"/>
              </a:solidFill>
            </a:rPr>
            <a:t>build</a:t>
          </a:r>
          <a:r>
            <a:rPr lang="fr-FR" sz="2000" baseline="0" dirty="0">
              <a:solidFill>
                <a:schemeClr val="tx1"/>
              </a:solidFill>
            </a:rPr>
            <a:t> back </a:t>
          </a:r>
          <a:r>
            <a:rPr lang="fr-FR" sz="2000" baseline="0" dirty="0" err="1">
              <a:solidFill>
                <a:schemeClr val="tx1"/>
              </a:solidFill>
            </a:rPr>
            <a:t>better</a:t>
          </a:r>
          <a:endParaRPr lang="fr-FR" sz="2000" dirty="0">
            <a:solidFill>
              <a:schemeClr val="tx1"/>
            </a:solidFill>
          </a:endParaRPr>
        </a:p>
      </dgm:t>
    </dgm:pt>
    <dgm:pt modelId="{3EB3D44C-5189-4225-924A-42087BFCB49D}" type="parTrans" cxnId="{CDF2DDD2-36C9-4FF2-A277-922B6BE4E0D0}">
      <dgm:prSet/>
      <dgm:spPr/>
      <dgm:t>
        <a:bodyPr/>
        <a:lstStyle/>
        <a:p>
          <a:endParaRPr lang="fr-FR"/>
        </a:p>
      </dgm:t>
    </dgm:pt>
    <dgm:pt modelId="{672E00A5-6ED3-49B8-A416-0EA6A06060BF}" type="sibTrans" cxnId="{CDF2DDD2-36C9-4FF2-A277-922B6BE4E0D0}">
      <dgm:prSet/>
      <dgm:spPr/>
      <dgm:t>
        <a:bodyPr/>
        <a:lstStyle/>
        <a:p>
          <a:endParaRPr lang="fr-FR"/>
        </a:p>
      </dgm:t>
    </dgm:pt>
    <dgm:pt modelId="{17D4C6E5-D7B0-4188-8479-217EC207C029}" type="pres">
      <dgm:prSet presAssocID="{9AF12BD2-143A-49FD-9CAF-5F95013CFC0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9FF944D-9734-4D74-A00F-6AD2F2C553C1}" type="pres">
      <dgm:prSet presAssocID="{EA49C7EA-C32A-4404-A14B-72A995FC899F}" presName="centerShape" presStyleLbl="node0" presStyleIdx="0" presStyleCnt="1" custScaleX="151419" custScaleY="160881" custLinFactNeighborX="-447" custLinFactNeighborY="11399"/>
      <dgm:spPr/>
    </dgm:pt>
    <dgm:pt modelId="{75CB5A3B-AADE-408E-8762-B6493E340915}" type="pres">
      <dgm:prSet presAssocID="{B1B06544-FC38-43F5-B4B3-DC8D1C467A1F}" presName="parTrans" presStyleLbl="sibTrans2D1" presStyleIdx="0" presStyleCnt="3" custScaleX="177156" custScaleY="100001" custLinFactNeighborY="-9790"/>
      <dgm:spPr/>
    </dgm:pt>
    <dgm:pt modelId="{5297D9FA-5B1E-4F8D-9ED0-D9374FA2ABFB}" type="pres">
      <dgm:prSet presAssocID="{B1B06544-FC38-43F5-B4B3-DC8D1C467A1F}" presName="connectorText" presStyleLbl="sibTrans2D1" presStyleIdx="0" presStyleCnt="3"/>
      <dgm:spPr/>
    </dgm:pt>
    <dgm:pt modelId="{6C88EBBF-250D-4CEC-8C6C-ADDD2896AFD1}" type="pres">
      <dgm:prSet presAssocID="{A49E2659-8BE2-41A8-8B2F-4E32FD3B4988}" presName="node" presStyleLbl="node1" presStyleIdx="0" presStyleCnt="3" custScaleX="169725" custScaleY="109992">
        <dgm:presLayoutVars>
          <dgm:bulletEnabled val="1"/>
        </dgm:presLayoutVars>
      </dgm:prSet>
      <dgm:spPr/>
    </dgm:pt>
    <dgm:pt modelId="{1938E723-FEA5-4853-94F0-4490EB239071}" type="pres">
      <dgm:prSet presAssocID="{3E544283-4609-44AF-B578-8C8E8EF28044}" presName="parTrans" presStyleLbl="sibTrans2D1" presStyleIdx="1" presStyleCnt="3" custScaleX="161051" custLinFactNeighborX="0" custLinFactNeighborY="1958"/>
      <dgm:spPr/>
    </dgm:pt>
    <dgm:pt modelId="{B199DFAE-5A66-4BD9-A894-E73D8C6220E6}" type="pres">
      <dgm:prSet presAssocID="{3E544283-4609-44AF-B578-8C8E8EF28044}" presName="connectorText" presStyleLbl="sibTrans2D1" presStyleIdx="1" presStyleCnt="3"/>
      <dgm:spPr/>
    </dgm:pt>
    <dgm:pt modelId="{1F4B706B-2720-46E0-B4E7-6602501A3367}" type="pres">
      <dgm:prSet presAssocID="{E97CF2F1-1800-4039-B3E7-EC05E1D58BBF}" presName="node" presStyleLbl="node1" presStyleIdx="1" presStyleCnt="3" custScaleX="142501" custScaleY="136642" custRadScaleRad="130487" custRadScaleInc="-20121">
        <dgm:presLayoutVars>
          <dgm:bulletEnabled val="1"/>
        </dgm:presLayoutVars>
      </dgm:prSet>
      <dgm:spPr/>
    </dgm:pt>
    <dgm:pt modelId="{E063C5C7-C21B-48CB-B29B-5E31CBC309C3}" type="pres">
      <dgm:prSet presAssocID="{3EB3D44C-5189-4225-924A-42087BFCB49D}" presName="parTrans" presStyleLbl="sibTrans2D1" presStyleIdx="2" presStyleCnt="3" custScaleX="161052" custLinFactNeighborX="-3691"/>
      <dgm:spPr/>
    </dgm:pt>
    <dgm:pt modelId="{91855FF9-A51E-4AB2-9361-F2E5E5593E88}" type="pres">
      <dgm:prSet presAssocID="{3EB3D44C-5189-4225-924A-42087BFCB49D}" presName="connectorText" presStyleLbl="sibTrans2D1" presStyleIdx="2" presStyleCnt="3"/>
      <dgm:spPr/>
    </dgm:pt>
    <dgm:pt modelId="{36A4694C-E99E-4239-B615-44A0E98ACAB3}" type="pres">
      <dgm:prSet presAssocID="{A733C669-435F-4A14-BD97-14D7D5D70040}" presName="node" presStyleLbl="node1" presStyleIdx="2" presStyleCnt="3" custScaleX="139955" custScaleY="115675" custRadScaleRad="133669" custRadScaleInc="22525">
        <dgm:presLayoutVars>
          <dgm:bulletEnabled val="1"/>
        </dgm:presLayoutVars>
      </dgm:prSet>
      <dgm:spPr/>
    </dgm:pt>
  </dgm:ptLst>
  <dgm:cxnLst>
    <dgm:cxn modelId="{A5B8E813-7575-4F42-AE1E-4BC8ED1C13C0}" type="presOf" srcId="{3EB3D44C-5189-4225-924A-42087BFCB49D}" destId="{91855FF9-A51E-4AB2-9361-F2E5E5593E88}" srcOrd="1" destOrd="0" presId="urn:microsoft.com/office/officeart/2005/8/layout/radial5"/>
    <dgm:cxn modelId="{099D981B-81A9-4B0C-9EA3-504BB72F6C3C}" type="presOf" srcId="{E97CF2F1-1800-4039-B3E7-EC05E1D58BBF}" destId="{1F4B706B-2720-46E0-B4E7-6602501A3367}" srcOrd="0" destOrd="0" presId="urn:microsoft.com/office/officeart/2005/8/layout/radial5"/>
    <dgm:cxn modelId="{FF719B21-0434-4FC8-9C06-9C7897623D31}" type="presOf" srcId="{9AF12BD2-143A-49FD-9CAF-5F95013CFC0C}" destId="{17D4C6E5-D7B0-4188-8479-217EC207C029}" srcOrd="0" destOrd="0" presId="urn:microsoft.com/office/officeart/2005/8/layout/radial5"/>
    <dgm:cxn modelId="{A30D2D33-A13F-4318-A6E6-FB1743016378}" type="presOf" srcId="{3E544283-4609-44AF-B578-8C8E8EF28044}" destId="{1938E723-FEA5-4853-94F0-4490EB239071}" srcOrd="0" destOrd="0" presId="urn:microsoft.com/office/officeart/2005/8/layout/radial5"/>
    <dgm:cxn modelId="{8513625E-F706-47E4-B6FA-922B26074CBF}" srcId="{9AF12BD2-143A-49FD-9CAF-5F95013CFC0C}" destId="{EA49C7EA-C32A-4404-A14B-72A995FC899F}" srcOrd="0" destOrd="0" parTransId="{3330A1F4-BF9B-4343-92A7-85876D070F89}" sibTransId="{8E6E8C24-701A-4511-951A-F54E6A355FFE}"/>
    <dgm:cxn modelId="{3C88A166-77C2-4F01-AEE0-B81AD4235435}" type="presOf" srcId="{3E544283-4609-44AF-B578-8C8E8EF28044}" destId="{B199DFAE-5A66-4BD9-A894-E73D8C6220E6}" srcOrd="1" destOrd="0" presId="urn:microsoft.com/office/officeart/2005/8/layout/radial5"/>
    <dgm:cxn modelId="{EC2BB85A-F139-4F3C-B994-B8994FFB05A2}" type="presOf" srcId="{B1B06544-FC38-43F5-B4B3-DC8D1C467A1F}" destId="{75CB5A3B-AADE-408E-8762-B6493E340915}" srcOrd="0" destOrd="0" presId="urn:microsoft.com/office/officeart/2005/8/layout/radial5"/>
    <dgm:cxn modelId="{64A37C7E-F8AE-4DCB-AD05-C85C2117E3BF}" type="presOf" srcId="{A733C669-435F-4A14-BD97-14D7D5D70040}" destId="{36A4694C-E99E-4239-B615-44A0E98ACAB3}" srcOrd="0" destOrd="0" presId="urn:microsoft.com/office/officeart/2005/8/layout/radial5"/>
    <dgm:cxn modelId="{3390B68F-24A8-4571-A007-D61672E598B9}" type="presOf" srcId="{3EB3D44C-5189-4225-924A-42087BFCB49D}" destId="{E063C5C7-C21B-48CB-B29B-5E31CBC309C3}" srcOrd="0" destOrd="0" presId="urn:microsoft.com/office/officeart/2005/8/layout/radial5"/>
    <dgm:cxn modelId="{883D1498-300D-41AB-9B8E-6DEA1F76FC23}" type="presOf" srcId="{A49E2659-8BE2-41A8-8B2F-4E32FD3B4988}" destId="{6C88EBBF-250D-4CEC-8C6C-ADDD2896AFD1}" srcOrd="0" destOrd="0" presId="urn:microsoft.com/office/officeart/2005/8/layout/radial5"/>
    <dgm:cxn modelId="{6AF7ACA7-FF1F-47AC-83D4-8B688918473C}" type="presOf" srcId="{EA49C7EA-C32A-4404-A14B-72A995FC899F}" destId="{E9FF944D-9734-4D74-A00F-6AD2F2C553C1}" srcOrd="0" destOrd="0" presId="urn:microsoft.com/office/officeart/2005/8/layout/radial5"/>
    <dgm:cxn modelId="{D90508BB-9F7A-4A30-BABA-C9035CB4500E}" type="presOf" srcId="{B1B06544-FC38-43F5-B4B3-DC8D1C467A1F}" destId="{5297D9FA-5B1E-4F8D-9ED0-D9374FA2ABFB}" srcOrd="1" destOrd="0" presId="urn:microsoft.com/office/officeart/2005/8/layout/radial5"/>
    <dgm:cxn modelId="{CDF2DDD2-36C9-4FF2-A277-922B6BE4E0D0}" srcId="{EA49C7EA-C32A-4404-A14B-72A995FC899F}" destId="{A733C669-435F-4A14-BD97-14D7D5D70040}" srcOrd="2" destOrd="0" parTransId="{3EB3D44C-5189-4225-924A-42087BFCB49D}" sibTransId="{672E00A5-6ED3-49B8-A416-0EA6A06060BF}"/>
    <dgm:cxn modelId="{583BECDB-4888-4774-8AB2-B84F182231EC}" srcId="{EA49C7EA-C32A-4404-A14B-72A995FC899F}" destId="{A49E2659-8BE2-41A8-8B2F-4E32FD3B4988}" srcOrd="0" destOrd="0" parTransId="{B1B06544-FC38-43F5-B4B3-DC8D1C467A1F}" sibTransId="{AF3F3A16-2BF8-4D5C-952A-4951FB1D8BBB}"/>
    <dgm:cxn modelId="{1F901CFA-1D1F-4FF7-8B21-B70C1358EA76}" srcId="{EA49C7EA-C32A-4404-A14B-72A995FC899F}" destId="{E97CF2F1-1800-4039-B3E7-EC05E1D58BBF}" srcOrd="1" destOrd="0" parTransId="{3E544283-4609-44AF-B578-8C8E8EF28044}" sibTransId="{23F54784-4AE1-4623-B4B2-049A5C738B82}"/>
    <dgm:cxn modelId="{8318A8B5-C1AC-4197-8FE9-6865E62F92C0}" type="presParOf" srcId="{17D4C6E5-D7B0-4188-8479-217EC207C029}" destId="{E9FF944D-9734-4D74-A00F-6AD2F2C553C1}" srcOrd="0" destOrd="0" presId="urn:microsoft.com/office/officeart/2005/8/layout/radial5"/>
    <dgm:cxn modelId="{66658C1A-9652-4ACD-966B-F868A94BE1EA}" type="presParOf" srcId="{17D4C6E5-D7B0-4188-8479-217EC207C029}" destId="{75CB5A3B-AADE-408E-8762-B6493E340915}" srcOrd="1" destOrd="0" presId="urn:microsoft.com/office/officeart/2005/8/layout/radial5"/>
    <dgm:cxn modelId="{78244006-2E39-4649-995F-398EB1357359}" type="presParOf" srcId="{75CB5A3B-AADE-408E-8762-B6493E340915}" destId="{5297D9FA-5B1E-4F8D-9ED0-D9374FA2ABFB}" srcOrd="0" destOrd="0" presId="urn:microsoft.com/office/officeart/2005/8/layout/radial5"/>
    <dgm:cxn modelId="{F47CCF10-86ED-42C5-B51C-C906FAC4A897}" type="presParOf" srcId="{17D4C6E5-D7B0-4188-8479-217EC207C029}" destId="{6C88EBBF-250D-4CEC-8C6C-ADDD2896AFD1}" srcOrd="2" destOrd="0" presId="urn:microsoft.com/office/officeart/2005/8/layout/radial5"/>
    <dgm:cxn modelId="{53B32401-F683-4477-B86C-9184FB314C37}" type="presParOf" srcId="{17D4C6E5-D7B0-4188-8479-217EC207C029}" destId="{1938E723-FEA5-4853-94F0-4490EB239071}" srcOrd="3" destOrd="0" presId="urn:microsoft.com/office/officeart/2005/8/layout/radial5"/>
    <dgm:cxn modelId="{1D7F189E-A9DC-4D43-B286-40DBC8E06863}" type="presParOf" srcId="{1938E723-FEA5-4853-94F0-4490EB239071}" destId="{B199DFAE-5A66-4BD9-A894-E73D8C6220E6}" srcOrd="0" destOrd="0" presId="urn:microsoft.com/office/officeart/2005/8/layout/radial5"/>
    <dgm:cxn modelId="{DF688D2E-449D-4561-B393-3BC45D4726AC}" type="presParOf" srcId="{17D4C6E5-D7B0-4188-8479-217EC207C029}" destId="{1F4B706B-2720-46E0-B4E7-6602501A3367}" srcOrd="4" destOrd="0" presId="urn:microsoft.com/office/officeart/2005/8/layout/radial5"/>
    <dgm:cxn modelId="{B4EEAE08-D202-4ED9-96E7-CEA21A325B6D}" type="presParOf" srcId="{17D4C6E5-D7B0-4188-8479-217EC207C029}" destId="{E063C5C7-C21B-48CB-B29B-5E31CBC309C3}" srcOrd="5" destOrd="0" presId="urn:microsoft.com/office/officeart/2005/8/layout/radial5"/>
    <dgm:cxn modelId="{CEC615DB-CF1B-478A-AAC2-D566DEB377BB}" type="presParOf" srcId="{E063C5C7-C21B-48CB-B29B-5E31CBC309C3}" destId="{91855FF9-A51E-4AB2-9361-F2E5E5593E88}" srcOrd="0" destOrd="0" presId="urn:microsoft.com/office/officeart/2005/8/layout/radial5"/>
    <dgm:cxn modelId="{39978500-2ED0-4804-9312-D98831624BC5}" type="presParOf" srcId="{17D4C6E5-D7B0-4188-8479-217EC207C029}" destId="{36A4694C-E99E-4239-B615-44A0E98ACAB3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FA31B2-8703-4131-8D08-7FA98D90D7C7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9876664-79D8-4446-BE82-CA58016D8805}">
      <dgm:prSet phldrT="[Texte]"/>
      <dgm:spPr>
        <a:solidFill>
          <a:srgbClr val="00B0F0"/>
        </a:solidFill>
      </dgm:spPr>
      <dgm:t>
        <a:bodyPr/>
        <a:lstStyle/>
        <a:p>
          <a:r>
            <a:rPr lang="fr-FR" dirty="0"/>
            <a:t>Politiques publiques</a:t>
          </a:r>
        </a:p>
      </dgm:t>
    </dgm:pt>
    <dgm:pt modelId="{571DA5AD-1932-49FC-944C-C1D0A9A1E962}" type="parTrans" cxnId="{1FDB8829-6AA8-4A4B-99C1-3E580D74B118}">
      <dgm:prSet/>
      <dgm:spPr/>
      <dgm:t>
        <a:bodyPr/>
        <a:lstStyle/>
        <a:p>
          <a:endParaRPr lang="fr-FR"/>
        </a:p>
      </dgm:t>
    </dgm:pt>
    <dgm:pt modelId="{77F2B887-FBCF-45B3-8D36-354F99F61739}" type="sibTrans" cxnId="{1FDB8829-6AA8-4A4B-99C1-3E580D74B118}">
      <dgm:prSet/>
      <dgm:spPr/>
      <dgm:t>
        <a:bodyPr/>
        <a:lstStyle/>
        <a:p>
          <a:endParaRPr lang="fr-FR"/>
        </a:p>
      </dgm:t>
    </dgm:pt>
    <dgm:pt modelId="{2A11A00E-8D6C-4319-A8FA-DEEA419F6918}">
      <dgm:prSet phldrT="[Texte]" custT="1"/>
      <dgm:spPr/>
      <dgm:t>
        <a:bodyPr/>
        <a:lstStyle/>
        <a:p>
          <a:r>
            <a:rPr lang="fr-FR" sz="1600" dirty="0"/>
            <a:t>Intégration GRC</a:t>
          </a:r>
        </a:p>
      </dgm:t>
    </dgm:pt>
    <dgm:pt modelId="{B527DF75-E074-44BB-ACFA-1C14FB036ACC}" type="parTrans" cxnId="{A7A995D6-7FFA-482D-AE36-540ACFC23BD6}">
      <dgm:prSet/>
      <dgm:spPr/>
      <dgm:t>
        <a:bodyPr/>
        <a:lstStyle/>
        <a:p>
          <a:endParaRPr lang="fr-FR"/>
        </a:p>
      </dgm:t>
    </dgm:pt>
    <dgm:pt modelId="{A7DAE8B1-04B2-4428-999B-C392F586A280}" type="sibTrans" cxnId="{A7A995D6-7FFA-482D-AE36-540ACFC23BD6}">
      <dgm:prSet/>
      <dgm:spPr/>
      <dgm:t>
        <a:bodyPr/>
        <a:lstStyle/>
        <a:p>
          <a:endParaRPr lang="fr-FR"/>
        </a:p>
      </dgm:t>
    </dgm:pt>
    <dgm:pt modelId="{7F55EE7C-F87E-46EB-B1E9-B68F8F28D143}">
      <dgm:prSet phldrT="[Texte]"/>
      <dgm:spPr>
        <a:solidFill>
          <a:srgbClr val="00B050"/>
        </a:solidFill>
      </dgm:spPr>
      <dgm:t>
        <a:bodyPr/>
        <a:lstStyle/>
        <a:p>
          <a:r>
            <a:rPr lang="fr-FR" dirty="0"/>
            <a:t>Résilience économique</a:t>
          </a:r>
        </a:p>
      </dgm:t>
    </dgm:pt>
    <dgm:pt modelId="{C24DB370-B2E1-45A6-94C9-971B6D5904E8}" type="parTrans" cxnId="{C13BD7A2-2CDC-40C2-B826-41E63C4EE2F2}">
      <dgm:prSet/>
      <dgm:spPr/>
      <dgm:t>
        <a:bodyPr/>
        <a:lstStyle/>
        <a:p>
          <a:endParaRPr lang="fr-FR"/>
        </a:p>
      </dgm:t>
    </dgm:pt>
    <dgm:pt modelId="{97019800-5757-474A-82C2-C85512F0ACAA}" type="sibTrans" cxnId="{C13BD7A2-2CDC-40C2-B826-41E63C4EE2F2}">
      <dgm:prSet/>
      <dgm:spPr/>
      <dgm:t>
        <a:bodyPr/>
        <a:lstStyle/>
        <a:p>
          <a:endParaRPr lang="fr-FR"/>
        </a:p>
      </dgm:t>
    </dgm:pt>
    <dgm:pt modelId="{D9EE0078-B400-4AD3-BB7F-90568EB25C77}">
      <dgm:prSet phldrT="[Texte]" custT="1"/>
      <dgm:spPr/>
      <dgm:t>
        <a:bodyPr/>
        <a:lstStyle/>
        <a:p>
          <a:r>
            <a:rPr lang="fr-FR" sz="1400" dirty="0"/>
            <a:t>P</a:t>
          </a:r>
          <a:r>
            <a:rPr lang="fr-FR" sz="1600" dirty="0"/>
            <a:t>révention (système d’alerte précoce)</a:t>
          </a:r>
        </a:p>
      </dgm:t>
    </dgm:pt>
    <dgm:pt modelId="{71A0EA24-68E0-483F-9DFF-4CE502F826D8}" type="parTrans" cxnId="{3BC931BB-446E-4B45-AEA2-E69B6CAF38FD}">
      <dgm:prSet/>
      <dgm:spPr/>
      <dgm:t>
        <a:bodyPr/>
        <a:lstStyle/>
        <a:p>
          <a:endParaRPr lang="fr-FR"/>
        </a:p>
      </dgm:t>
    </dgm:pt>
    <dgm:pt modelId="{48CDB37A-71CD-40B4-ABEC-5874B20A5803}" type="sibTrans" cxnId="{3BC931BB-446E-4B45-AEA2-E69B6CAF38FD}">
      <dgm:prSet/>
      <dgm:spPr/>
      <dgm:t>
        <a:bodyPr/>
        <a:lstStyle/>
        <a:p>
          <a:endParaRPr lang="fr-FR"/>
        </a:p>
      </dgm:t>
    </dgm:pt>
    <dgm:pt modelId="{FF4D3C2A-3841-49CB-B576-89BF1FCA95FF}">
      <dgm:prSet phldrT="[Texte]"/>
      <dgm:spPr>
        <a:solidFill>
          <a:srgbClr val="FFC000"/>
        </a:solidFill>
      </dgm:spPr>
      <dgm:t>
        <a:bodyPr/>
        <a:lstStyle/>
        <a:p>
          <a:r>
            <a:rPr lang="fr-FR" dirty="0"/>
            <a:t>Impacts des catastrophes</a:t>
          </a:r>
        </a:p>
      </dgm:t>
    </dgm:pt>
    <dgm:pt modelId="{3A133531-4844-4F2F-9666-0F0599BB219B}" type="parTrans" cxnId="{B083F0C5-7F3D-4384-AB57-CD144EFB6F36}">
      <dgm:prSet/>
      <dgm:spPr/>
      <dgm:t>
        <a:bodyPr/>
        <a:lstStyle/>
        <a:p>
          <a:endParaRPr lang="fr-FR"/>
        </a:p>
      </dgm:t>
    </dgm:pt>
    <dgm:pt modelId="{E543EA0B-6057-4A62-8E9D-D5F023DA5BD0}" type="sibTrans" cxnId="{B083F0C5-7F3D-4384-AB57-CD144EFB6F36}">
      <dgm:prSet/>
      <dgm:spPr/>
      <dgm:t>
        <a:bodyPr/>
        <a:lstStyle/>
        <a:p>
          <a:endParaRPr lang="fr-FR"/>
        </a:p>
      </dgm:t>
    </dgm:pt>
    <dgm:pt modelId="{9E8C760F-3426-4CBB-8B17-A96664CCD26B}">
      <dgm:prSet phldrT="[Texte]"/>
      <dgm:spPr/>
      <dgm:t>
        <a:bodyPr/>
        <a:lstStyle/>
        <a:p>
          <a:r>
            <a:rPr lang="fr-FR" dirty="0"/>
            <a:t>Réduction des pertes économiques</a:t>
          </a:r>
        </a:p>
      </dgm:t>
    </dgm:pt>
    <dgm:pt modelId="{1312196C-63D1-40BF-8A68-335F4BEAE4E8}" type="parTrans" cxnId="{21305D7B-CA9D-4185-895B-A0D3679EAAAA}">
      <dgm:prSet/>
      <dgm:spPr/>
      <dgm:t>
        <a:bodyPr/>
        <a:lstStyle/>
        <a:p>
          <a:endParaRPr lang="fr-FR"/>
        </a:p>
      </dgm:t>
    </dgm:pt>
    <dgm:pt modelId="{2E1E489E-532F-4886-8E2B-CCDBA6CCEC7F}" type="sibTrans" cxnId="{21305D7B-CA9D-4185-895B-A0D3679EAAAA}">
      <dgm:prSet/>
      <dgm:spPr/>
      <dgm:t>
        <a:bodyPr/>
        <a:lstStyle/>
        <a:p>
          <a:endParaRPr lang="fr-FR"/>
        </a:p>
      </dgm:t>
    </dgm:pt>
    <dgm:pt modelId="{772EA6B4-EB27-45E2-A3C6-4F2E308483C1}">
      <dgm:prSet phldrT="[Texte]" custT="1"/>
      <dgm:spPr/>
      <dgm:t>
        <a:bodyPr/>
        <a:lstStyle/>
        <a:p>
          <a:r>
            <a:rPr lang="fr-FR" sz="1600" dirty="0"/>
            <a:t>Investissements</a:t>
          </a:r>
        </a:p>
      </dgm:t>
    </dgm:pt>
    <dgm:pt modelId="{4EAF77CC-830F-411E-9654-E740919AB74D}" type="parTrans" cxnId="{5ADABF4C-B34E-425F-96AA-FA9561AF8E6D}">
      <dgm:prSet/>
      <dgm:spPr/>
      <dgm:t>
        <a:bodyPr/>
        <a:lstStyle/>
        <a:p>
          <a:endParaRPr lang="fr-FR"/>
        </a:p>
      </dgm:t>
    </dgm:pt>
    <dgm:pt modelId="{5F4BF558-7D6A-4ABC-ADB1-DDF002236495}" type="sibTrans" cxnId="{5ADABF4C-B34E-425F-96AA-FA9561AF8E6D}">
      <dgm:prSet/>
      <dgm:spPr/>
      <dgm:t>
        <a:bodyPr/>
        <a:lstStyle/>
        <a:p>
          <a:endParaRPr lang="fr-FR"/>
        </a:p>
      </dgm:t>
    </dgm:pt>
    <dgm:pt modelId="{9722A023-C975-4A06-A87B-54B45AC8E654}">
      <dgm:prSet phldrT="[Texte]" custT="1"/>
      <dgm:spPr/>
      <dgm:t>
        <a:bodyPr/>
        <a:lstStyle/>
        <a:p>
          <a:r>
            <a:rPr lang="fr-FR" sz="1600" dirty="0"/>
            <a:t>gouvernance</a:t>
          </a:r>
        </a:p>
      </dgm:t>
    </dgm:pt>
    <dgm:pt modelId="{4504A0DD-03F9-439F-A496-4BBEF447C6C7}" type="parTrans" cxnId="{CCCF05F3-9C19-4714-A58D-29FDB5CB95C9}">
      <dgm:prSet/>
      <dgm:spPr/>
      <dgm:t>
        <a:bodyPr/>
        <a:lstStyle/>
        <a:p>
          <a:endParaRPr lang="fr-FR"/>
        </a:p>
      </dgm:t>
    </dgm:pt>
    <dgm:pt modelId="{508AD372-1EBB-4F32-9D0B-76941604F6B8}" type="sibTrans" cxnId="{CCCF05F3-9C19-4714-A58D-29FDB5CB95C9}">
      <dgm:prSet/>
      <dgm:spPr/>
      <dgm:t>
        <a:bodyPr/>
        <a:lstStyle/>
        <a:p>
          <a:endParaRPr lang="fr-FR"/>
        </a:p>
      </dgm:t>
    </dgm:pt>
    <dgm:pt modelId="{0E77DF9B-6C1A-41F3-8DC1-C670BF562711}">
      <dgm:prSet phldrT="[Texte]"/>
      <dgm:spPr/>
      <dgm:t>
        <a:bodyPr/>
        <a:lstStyle/>
        <a:p>
          <a:endParaRPr lang="fr-FR" sz="1000" dirty="0"/>
        </a:p>
      </dgm:t>
    </dgm:pt>
    <dgm:pt modelId="{DF095D61-83FD-4BE4-A002-784D6A36C315}" type="parTrans" cxnId="{A475C0C9-3D55-499A-B0BF-398FA3CE6D54}">
      <dgm:prSet/>
      <dgm:spPr/>
      <dgm:t>
        <a:bodyPr/>
        <a:lstStyle/>
        <a:p>
          <a:endParaRPr lang="fr-FR"/>
        </a:p>
      </dgm:t>
    </dgm:pt>
    <dgm:pt modelId="{3C9FC7B6-590C-4547-86B8-229812FAD01E}" type="sibTrans" cxnId="{A475C0C9-3D55-499A-B0BF-398FA3CE6D54}">
      <dgm:prSet/>
      <dgm:spPr/>
      <dgm:t>
        <a:bodyPr/>
        <a:lstStyle/>
        <a:p>
          <a:endParaRPr lang="fr-FR"/>
        </a:p>
      </dgm:t>
    </dgm:pt>
    <dgm:pt modelId="{6771577E-C6DE-4167-B27B-D329AB0F628F}">
      <dgm:prSet phldrT="[Texte]" custT="1"/>
      <dgm:spPr/>
      <dgm:t>
        <a:bodyPr/>
        <a:lstStyle/>
        <a:p>
          <a:r>
            <a:rPr lang="fr-FR" sz="1600" dirty="0"/>
            <a:t>Absorption (capacité à encaisser le choc)</a:t>
          </a:r>
        </a:p>
      </dgm:t>
    </dgm:pt>
    <dgm:pt modelId="{212BF213-9D93-422C-90D2-83BEB26B4613}" type="parTrans" cxnId="{E1E41BCB-38EC-43CF-8391-A6368E932CE8}">
      <dgm:prSet/>
      <dgm:spPr/>
      <dgm:t>
        <a:bodyPr/>
        <a:lstStyle/>
        <a:p>
          <a:endParaRPr lang="fr-FR"/>
        </a:p>
      </dgm:t>
    </dgm:pt>
    <dgm:pt modelId="{A94D2F3B-4F6E-4C9D-A806-EAC175834E93}" type="sibTrans" cxnId="{E1E41BCB-38EC-43CF-8391-A6368E932CE8}">
      <dgm:prSet/>
      <dgm:spPr/>
      <dgm:t>
        <a:bodyPr/>
        <a:lstStyle/>
        <a:p>
          <a:endParaRPr lang="fr-FR"/>
        </a:p>
      </dgm:t>
    </dgm:pt>
    <dgm:pt modelId="{11EE2360-C28E-4E31-AD89-F51AC23C78F1}">
      <dgm:prSet phldrT="[Texte]" custT="1"/>
      <dgm:spPr/>
      <dgm:t>
        <a:bodyPr/>
        <a:lstStyle/>
        <a:p>
          <a:r>
            <a:rPr lang="fr-FR" sz="1600" dirty="0"/>
            <a:t>Adaptation (flexibilité, innovation)</a:t>
          </a:r>
        </a:p>
      </dgm:t>
    </dgm:pt>
    <dgm:pt modelId="{C88534A6-BEBA-4FBA-B007-A21D799E75D0}" type="parTrans" cxnId="{7F79BB09-DF18-4224-AEC5-DCA23EA475F0}">
      <dgm:prSet/>
      <dgm:spPr/>
      <dgm:t>
        <a:bodyPr/>
        <a:lstStyle/>
        <a:p>
          <a:endParaRPr lang="fr-FR"/>
        </a:p>
      </dgm:t>
    </dgm:pt>
    <dgm:pt modelId="{72F250F0-EF36-4289-B4FD-9506F39379E9}" type="sibTrans" cxnId="{7F79BB09-DF18-4224-AEC5-DCA23EA475F0}">
      <dgm:prSet/>
      <dgm:spPr/>
      <dgm:t>
        <a:bodyPr/>
        <a:lstStyle/>
        <a:p>
          <a:endParaRPr lang="fr-FR"/>
        </a:p>
      </dgm:t>
    </dgm:pt>
    <dgm:pt modelId="{CD35B7AC-B745-4B4D-9BE3-7C6B568D6A57}">
      <dgm:prSet phldrT="[Texte]" custT="1"/>
      <dgm:spPr/>
      <dgm:t>
        <a:bodyPr/>
        <a:lstStyle/>
        <a:p>
          <a:r>
            <a:rPr lang="fr-FR" sz="1600" dirty="0"/>
            <a:t>Reconstruction ( </a:t>
          </a:r>
          <a:r>
            <a:rPr lang="fr-FR" sz="1600" dirty="0" err="1"/>
            <a:t>Build</a:t>
          </a:r>
          <a:r>
            <a:rPr lang="fr-FR" sz="1600" dirty="0"/>
            <a:t> Back </a:t>
          </a:r>
          <a:r>
            <a:rPr lang="fr-FR" sz="1600" dirty="0" err="1"/>
            <a:t>Better</a:t>
          </a:r>
          <a:r>
            <a:rPr lang="fr-FR" sz="1600" dirty="0"/>
            <a:t>)</a:t>
          </a:r>
        </a:p>
      </dgm:t>
    </dgm:pt>
    <dgm:pt modelId="{3F88892A-2C4E-4D29-A560-0A2066B291A8}" type="parTrans" cxnId="{8F819359-84C9-44D1-81BC-E8CDD984DEC0}">
      <dgm:prSet/>
      <dgm:spPr/>
      <dgm:t>
        <a:bodyPr/>
        <a:lstStyle/>
        <a:p>
          <a:endParaRPr lang="fr-FR"/>
        </a:p>
      </dgm:t>
    </dgm:pt>
    <dgm:pt modelId="{EF44D2BC-1F6E-4BB3-A53E-21E2CE670B50}" type="sibTrans" cxnId="{8F819359-84C9-44D1-81BC-E8CDD984DEC0}">
      <dgm:prSet/>
      <dgm:spPr/>
      <dgm:t>
        <a:bodyPr/>
        <a:lstStyle/>
        <a:p>
          <a:endParaRPr lang="fr-FR"/>
        </a:p>
      </dgm:t>
    </dgm:pt>
    <dgm:pt modelId="{094E3CA5-F6B3-44FD-995C-7D32CE439D02}">
      <dgm:prSet phldrT="[Texte]" custT="1"/>
      <dgm:spPr/>
      <dgm:t>
        <a:bodyPr/>
        <a:lstStyle/>
        <a:p>
          <a:r>
            <a:rPr lang="fr-FR" sz="1600" dirty="0"/>
            <a:t> Transformation (innovation post-catastrophe)</a:t>
          </a:r>
        </a:p>
      </dgm:t>
    </dgm:pt>
    <dgm:pt modelId="{9CE2FA23-2515-47EC-9AE2-E8594BA9AA92}" type="parTrans" cxnId="{2DAB83A1-926A-4358-BD6C-4F4676352462}">
      <dgm:prSet/>
      <dgm:spPr/>
      <dgm:t>
        <a:bodyPr/>
        <a:lstStyle/>
        <a:p>
          <a:endParaRPr lang="fr-FR"/>
        </a:p>
      </dgm:t>
    </dgm:pt>
    <dgm:pt modelId="{F03F1E7F-C716-4001-A59C-1C8D5FE3590E}" type="sibTrans" cxnId="{2DAB83A1-926A-4358-BD6C-4F4676352462}">
      <dgm:prSet/>
      <dgm:spPr/>
      <dgm:t>
        <a:bodyPr/>
        <a:lstStyle/>
        <a:p>
          <a:endParaRPr lang="fr-FR"/>
        </a:p>
      </dgm:t>
    </dgm:pt>
    <dgm:pt modelId="{D58322CE-1EB0-40B9-A72E-447F95A27E5F}">
      <dgm:prSet phldrT="[Texte]"/>
      <dgm:spPr/>
      <dgm:t>
        <a:bodyPr/>
        <a:lstStyle/>
        <a:p>
          <a:r>
            <a:rPr lang="fr-FR" dirty="0"/>
            <a:t>Réponses (aides d’urgence)</a:t>
          </a:r>
        </a:p>
      </dgm:t>
    </dgm:pt>
    <dgm:pt modelId="{89C199B0-F1F0-4968-8C1C-76A9D4E76DDE}" type="parTrans" cxnId="{FFAAAD75-772D-4D71-8640-1392FBA6FA1F}">
      <dgm:prSet/>
      <dgm:spPr/>
      <dgm:t>
        <a:bodyPr/>
        <a:lstStyle/>
        <a:p>
          <a:endParaRPr lang="fr-FR"/>
        </a:p>
      </dgm:t>
    </dgm:pt>
    <dgm:pt modelId="{E9F15D0F-4E6C-423D-ACE4-32BEC405DF75}" type="sibTrans" cxnId="{FFAAAD75-772D-4D71-8640-1392FBA6FA1F}">
      <dgm:prSet/>
      <dgm:spPr/>
      <dgm:t>
        <a:bodyPr/>
        <a:lstStyle/>
        <a:p>
          <a:endParaRPr lang="fr-FR"/>
        </a:p>
      </dgm:t>
    </dgm:pt>
    <dgm:pt modelId="{7C1E52DC-B0DF-4AFF-A6B8-BA9C027BBADB}">
      <dgm:prSet phldrT="[Texte]"/>
      <dgm:spPr/>
      <dgm:t>
        <a:bodyPr/>
        <a:lstStyle/>
        <a:p>
          <a:r>
            <a:rPr lang="fr-FR" dirty="0"/>
            <a:t>Reconstruction accélérée</a:t>
          </a:r>
        </a:p>
      </dgm:t>
    </dgm:pt>
    <dgm:pt modelId="{B0E03E54-6EE6-4CCE-B760-3FE13D0A11FD}" type="parTrans" cxnId="{F9B843B9-369A-4CF9-9743-AC3FC60D3A5B}">
      <dgm:prSet/>
      <dgm:spPr/>
      <dgm:t>
        <a:bodyPr/>
        <a:lstStyle/>
        <a:p>
          <a:endParaRPr lang="fr-FR"/>
        </a:p>
      </dgm:t>
    </dgm:pt>
    <dgm:pt modelId="{156590D1-A9AB-4920-AAF1-69CF8709192F}" type="sibTrans" cxnId="{F9B843B9-369A-4CF9-9743-AC3FC60D3A5B}">
      <dgm:prSet/>
      <dgm:spPr/>
      <dgm:t>
        <a:bodyPr/>
        <a:lstStyle/>
        <a:p>
          <a:endParaRPr lang="fr-FR"/>
        </a:p>
      </dgm:t>
    </dgm:pt>
    <dgm:pt modelId="{4954B127-5EB7-42AA-AD76-2CD4F4737FB6}">
      <dgm:prSet phldrT="[Texte]"/>
      <dgm:spPr/>
      <dgm:t>
        <a:bodyPr/>
        <a:lstStyle/>
        <a:p>
          <a:r>
            <a:rPr lang="fr-FR" dirty="0"/>
            <a:t> Développement durable</a:t>
          </a:r>
        </a:p>
      </dgm:t>
    </dgm:pt>
    <dgm:pt modelId="{7CE190FB-2C25-4C1F-A20D-F11F79AD4C8B}" type="parTrans" cxnId="{B04BBD53-3A3F-4ED0-945C-D2D52799A6A8}">
      <dgm:prSet/>
      <dgm:spPr/>
      <dgm:t>
        <a:bodyPr/>
        <a:lstStyle/>
        <a:p>
          <a:endParaRPr lang="fr-FR"/>
        </a:p>
      </dgm:t>
    </dgm:pt>
    <dgm:pt modelId="{EE1D528C-6CB1-470A-8D84-83BDD09595F6}" type="sibTrans" cxnId="{B04BBD53-3A3F-4ED0-945C-D2D52799A6A8}">
      <dgm:prSet/>
      <dgm:spPr/>
      <dgm:t>
        <a:bodyPr/>
        <a:lstStyle/>
        <a:p>
          <a:endParaRPr lang="fr-FR"/>
        </a:p>
      </dgm:t>
    </dgm:pt>
    <dgm:pt modelId="{7115518F-EA06-4B76-9A87-7C833C992CD7}" type="pres">
      <dgm:prSet presAssocID="{61FA31B2-8703-4131-8D08-7FA98D90D7C7}" presName="rootnode" presStyleCnt="0">
        <dgm:presLayoutVars>
          <dgm:chMax/>
          <dgm:chPref/>
          <dgm:dir/>
          <dgm:animLvl val="lvl"/>
        </dgm:presLayoutVars>
      </dgm:prSet>
      <dgm:spPr/>
    </dgm:pt>
    <dgm:pt modelId="{6D7F42B7-A76D-4AA6-A607-3830A714B219}" type="pres">
      <dgm:prSet presAssocID="{79876664-79D8-4446-BE82-CA58016D8805}" presName="composite" presStyleCnt="0"/>
      <dgm:spPr/>
    </dgm:pt>
    <dgm:pt modelId="{5C309430-039A-430F-9B7C-234E4CE66226}" type="pres">
      <dgm:prSet presAssocID="{79876664-79D8-4446-BE82-CA58016D8805}" presName="bentUpArrow1" presStyleLbl="alignImgPlace1" presStyleIdx="0" presStyleCnt="2"/>
      <dgm:spPr/>
    </dgm:pt>
    <dgm:pt modelId="{73B62535-4878-4EB9-9E51-F78BD3C0DA7C}" type="pres">
      <dgm:prSet presAssocID="{79876664-79D8-4446-BE82-CA58016D8805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1C74A0FE-079B-4E0B-B44B-FF95C5C22C2A}" type="pres">
      <dgm:prSet presAssocID="{79876664-79D8-4446-BE82-CA58016D8805}" presName="ChildText" presStyleLbl="revTx" presStyleIdx="0" presStyleCnt="3" custScaleX="146616" custLinFactNeighborX="29159" custLinFactNeighborY="-914">
        <dgm:presLayoutVars>
          <dgm:chMax val="0"/>
          <dgm:chPref val="0"/>
          <dgm:bulletEnabled val="1"/>
        </dgm:presLayoutVars>
      </dgm:prSet>
      <dgm:spPr/>
    </dgm:pt>
    <dgm:pt modelId="{BF778D7E-8398-493E-B5D6-C567B039F4D1}" type="pres">
      <dgm:prSet presAssocID="{77F2B887-FBCF-45B3-8D36-354F99F61739}" presName="sibTrans" presStyleCnt="0"/>
      <dgm:spPr/>
    </dgm:pt>
    <dgm:pt modelId="{169B0C2B-3EED-486F-B251-48BE250CEC1E}" type="pres">
      <dgm:prSet presAssocID="{7F55EE7C-F87E-46EB-B1E9-B68F8F28D143}" presName="composite" presStyleCnt="0"/>
      <dgm:spPr/>
    </dgm:pt>
    <dgm:pt modelId="{7B239F5B-4D1E-4CC3-A055-3FE4E1120151}" type="pres">
      <dgm:prSet presAssocID="{7F55EE7C-F87E-46EB-B1E9-B68F8F28D143}" presName="bentUpArrow1" presStyleLbl="alignImgPlace1" presStyleIdx="1" presStyleCnt="2"/>
      <dgm:spPr/>
    </dgm:pt>
    <dgm:pt modelId="{B293948A-C3C1-4B21-BA9D-81E4E160C5DD}" type="pres">
      <dgm:prSet presAssocID="{7F55EE7C-F87E-46EB-B1E9-B68F8F28D143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6D08F59B-FD23-4D06-B893-E15B72ECF1B8}" type="pres">
      <dgm:prSet presAssocID="{7F55EE7C-F87E-46EB-B1E9-B68F8F28D143}" presName="ChildText" presStyleLbl="revTx" presStyleIdx="1" presStyleCnt="3" custScaleX="284765" custScaleY="116265" custLinFactX="1693" custLinFactNeighborX="100000" custLinFactNeighborY="13991">
        <dgm:presLayoutVars>
          <dgm:chMax val="0"/>
          <dgm:chPref val="0"/>
          <dgm:bulletEnabled val="1"/>
        </dgm:presLayoutVars>
      </dgm:prSet>
      <dgm:spPr/>
    </dgm:pt>
    <dgm:pt modelId="{F50A071F-DA3D-462E-907B-E1E4BE6B97B1}" type="pres">
      <dgm:prSet presAssocID="{97019800-5757-474A-82C2-C85512F0ACAA}" presName="sibTrans" presStyleCnt="0"/>
      <dgm:spPr/>
    </dgm:pt>
    <dgm:pt modelId="{7FD1E065-D8AB-4753-83FD-5BD6FC002881}" type="pres">
      <dgm:prSet presAssocID="{FF4D3C2A-3841-49CB-B576-89BF1FCA95FF}" presName="composite" presStyleCnt="0"/>
      <dgm:spPr/>
    </dgm:pt>
    <dgm:pt modelId="{232FBC83-28BE-4E9E-BE13-A58B7645E37D}" type="pres">
      <dgm:prSet presAssocID="{FF4D3C2A-3841-49CB-B576-89BF1FCA95FF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  <dgm:pt modelId="{049BC2F5-1E98-41AB-88B2-011B03EDE653}" type="pres">
      <dgm:prSet presAssocID="{FF4D3C2A-3841-49CB-B576-89BF1FCA95FF}" presName="FinalChildText" presStyleLbl="revTx" presStyleIdx="2" presStyleCnt="3" custScaleX="212231" custLinFactNeighborX="58528" custLinFactNeighborY="-2033">
        <dgm:presLayoutVars>
          <dgm:chMax val="0"/>
          <dgm:chPref val="0"/>
          <dgm:bulletEnabled val="1"/>
        </dgm:presLayoutVars>
      </dgm:prSet>
      <dgm:spPr/>
    </dgm:pt>
  </dgm:ptLst>
  <dgm:cxnLst>
    <dgm:cxn modelId="{58FE2008-F54D-4436-A32D-5F64005DD05C}" type="presOf" srcId="{FF4D3C2A-3841-49CB-B576-89BF1FCA95FF}" destId="{232FBC83-28BE-4E9E-BE13-A58B7645E37D}" srcOrd="0" destOrd="0" presId="urn:microsoft.com/office/officeart/2005/8/layout/StepDownProcess"/>
    <dgm:cxn modelId="{7F79BB09-DF18-4224-AEC5-DCA23EA475F0}" srcId="{7F55EE7C-F87E-46EB-B1E9-B68F8F28D143}" destId="{11EE2360-C28E-4E31-AD89-F51AC23C78F1}" srcOrd="2" destOrd="0" parTransId="{C88534A6-BEBA-4FBA-B007-A21D799E75D0}" sibTransId="{72F250F0-EF36-4289-B4FD-9506F39379E9}"/>
    <dgm:cxn modelId="{4AFFF317-D810-48A3-8A90-A539B13F2461}" type="presOf" srcId="{094E3CA5-F6B3-44FD-995C-7D32CE439D02}" destId="{6D08F59B-FD23-4D06-B893-E15B72ECF1B8}" srcOrd="0" destOrd="4" presId="urn:microsoft.com/office/officeart/2005/8/layout/StepDownProcess"/>
    <dgm:cxn modelId="{CF5CD618-63D1-46B6-8250-8044DF36D2A2}" type="presOf" srcId="{7C1E52DC-B0DF-4AFF-A6B8-BA9C027BBADB}" destId="{049BC2F5-1E98-41AB-88B2-011B03EDE653}" srcOrd="0" destOrd="2" presId="urn:microsoft.com/office/officeart/2005/8/layout/StepDownProcess"/>
    <dgm:cxn modelId="{B2858226-8FE9-48F2-8CD5-722A8A2D2581}" type="presOf" srcId="{4954B127-5EB7-42AA-AD76-2CD4F4737FB6}" destId="{049BC2F5-1E98-41AB-88B2-011B03EDE653}" srcOrd="0" destOrd="3" presId="urn:microsoft.com/office/officeart/2005/8/layout/StepDownProcess"/>
    <dgm:cxn modelId="{1FDB8829-6AA8-4A4B-99C1-3E580D74B118}" srcId="{61FA31B2-8703-4131-8D08-7FA98D90D7C7}" destId="{79876664-79D8-4446-BE82-CA58016D8805}" srcOrd="0" destOrd="0" parTransId="{571DA5AD-1932-49FC-944C-C1D0A9A1E962}" sibTransId="{77F2B887-FBCF-45B3-8D36-354F99F61739}"/>
    <dgm:cxn modelId="{50F1A364-37DE-430B-B2A9-6B06207D160E}" type="presOf" srcId="{61FA31B2-8703-4131-8D08-7FA98D90D7C7}" destId="{7115518F-EA06-4B76-9A87-7C833C992CD7}" srcOrd="0" destOrd="0" presId="urn:microsoft.com/office/officeart/2005/8/layout/StepDownProcess"/>
    <dgm:cxn modelId="{1A3A5148-51DE-4E60-B9CE-7CBFF54A2A18}" type="presOf" srcId="{D58322CE-1EB0-40B9-A72E-447F95A27E5F}" destId="{049BC2F5-1E98-41AB-88B2-011B03EDE653}" srcOrd="0" destOrd="1" presId="urn:microsoft.com/office/officeart/2005/8/layout/StepDownProcess"/>
    <dgm:cxn modelId="{5ADABF4C-B34E-425F-96AA-FA9561AF8E6D}" srcId="{79876664-79D8-4446-BE82-CA58016D8805}" destId="{772EA6B4-EB27-45E2-A3C6-4F2E308483C1}" srcOrd="1" destOrd="0" parTransId="{4EAF77CC-830F-411E-9654-E740919AB74D}" sibTransId="{5F4BF558-7D6A-4ABC-ADB1-DDF002236495}"/>
    <dgm:cxn modelId="{94495B71-2E39-4490-BB7D-6D49417F696F}" type="presOf" srcId="{9722A023-C975-4A06-A87B-54B45AC8E654}" destId="{1C74A0FE-079B-4E0B-B44B-FF95C5C22C2A}" srcOrd="0" destOrd="2" presId="urn:microsoft.com/office/officeart/2005/8/layout/StepDownProcess"/>
    <dgm:cxn modelId="{B04BBD53-3A3F-4ED0-945C-D2D52799A6A8}" srcId="{FF4D3C2A-3841-49CB-B576-89BF1FCA95FF}" destId="{4954B127-5EB7-42AA-AD76-2CD4F4737FB6}" srcOrd="3" destOrd="0" parTransId="{7CE190FB-2C25-4C1F-A20D-F11F79AD4C8B}" sibTransId="{EE1D528C-6CB1-470A-8D84-83BDD09595F6}"/>
    <dgm:cxn modelId="{FFAAAD75-772D-4D71-8640-1392FBA6FA1F}" srcId="{FF4D3C2A-3841-49CB-B576-89BF1FCA95FF}" destId="{D58322CE-1EB0-40B9-A72E-447F95A27E5F}" srcOrd="1" destOrd="0" parTransId="{89C199B0-F1F0-4968-8C1C-76A9D4E76DDE}" sibTransId="{E9F15D0F-4E6C-423D-ACE4-32BEC405DF75}"/>
    <dgm:cxn modelId="{8F819359-84C9-44D1-81BC-E8CDD984DEC0}" srcId="{7F55EE7C-F87E-46EB-B1E9-B68F8F28D143}" destId="{CD35B7AC-B745-4B4D-9BE3-7C6B568D6A57}" srcOrd="3" destOrd="0" parTransId="{3F88892A-2C4E-4D29-A560-0A2066B291A8}" sibTransId="{EF44D2BC-1F6E-4BB3-A53E-21E2CE670B50}"/>
    <dgm:cxn modelId="{21305D7B-CA9D-4185-895B-A0D3679EAAAA}" srcId="{FF4D3C2A-3841-49CB-B576-89BF1FCA95FF}" destId="{9E8C760F-3426-4CBB-8B17-A96664CCD26B}" srcOrd="0" destOrd="0" parTransId="{1312196C-63D1-40BF-8A68-335F4BEAE4E8}" sibTransId="{2E1E489E-532F-4886-8E2B-CCDBA6CCEC7F}"/>
    <dgm:cxn modelId="{B929C484-0592-4C51-B566-10167CD4ECB1}" type="presOf" srcId="{7F55EE7C-F87E-46EB-B1E9-B68F8F28D143}" destId="{B293948A-C3C1-4B21-BA9D-81E4E160C5DD}" srcOrd="0" destOrd="0" presId="urn:microsoft.com/office/officeart/2005/8/layout/StepDownProcess"/>
    <dgm:cxn modelId="{37B7058A-C958-4D2F-8504-DF14C0CAFAF1}" type="presOf" srcId="{6771577E-C6DE-4167-B27B-D329AB0F628F}" destId="{6D08F59B-FD23-4D06-B893-E15B72ECF1B8}" srcOrd="0" destOrd="1" presId="urn:microsoft.com/office/officeart/2005/8/layout/StepDownProcess"/>
    <dgm:cxn modelId="{C1603191-982F-4847-9E97-B2EF4668058A}" type="presOf" srcId="{0E77DF9B-6C1A-41F3-8DC1-C670BF562711}" destId="{6D08F59B-FD23-4D06-B893-E15B72ECF1B8}" srcOrd="0" destOrd="5" presId="urn:microsoft.com/office/officeart/2005/8/layout/StepDownProcess"/>
    <dgm:cxn modelId="{496B8093-10E3-4FE8-8DCF-1F69B748BB5C}" type="presOf" srcId="{11EE2360-C28E-4E31-AD89-F51AC23C78F1}" destId="{6D08F59B-FD23-4D06-B893-E15B72ECF1B8}" srcOrd="0" destOrd="2" presId="urn:microsoft.com/office/officeart/2005/8/layout/StepDownProcess"/>
    <dgm:cxn modelId="{2DAB83A1-926A-4358-BD6C-4F4676352462}" srcId="{7F55EE7C-F87E-46EB-B1E9-B68F8F28D143}" destId="{094E3CA5-F6B3-44FD-995C-7D32CE439D02}" srcOrd="4" destOrd="0" parTransId="{9CE2FA23-2515-47EC-9AE2-E8594BA9AA92}" sibTransId="{F03F1E7F-C716-4001-A59C-1C8D5FE3590E}"/>
    <dgm:cxn modelId="{C13BD7A2-2CDC-40C2-B826-41E63C4EE2F2}" srcId="{61FA31B2-8703-4131-8D08-7FA98D90D7C7}" destId="{7F55EE7C-F87E-46EB-B1E9-B68F8F28D143}" srcOrd="1" destOrd="0" parTransId="{C24DB370-B2E1-45A6-94C9-971B6D5904E8}" sibTransId="{97019800-5757-474A-82C2-C85512F0ACAA}"/>
    <dgm:cxn modelId="{902DFCAB-87D2-4C49-BDFC-D8990B6A6506}" type="presOf" srcId="{CD35B7AC-B745-4B4D-9BE3-7C6B568D6A57}" destId="{6D08F59B-FD23-4D06-B893-E15B72ECF1B8}" srcOrd="0" destOrd="3" presId="urn:microsoft.com/office/officeart/2005/8/layout/StepDownProcess"/>
    <dgm:cxn modelId="{9012C2B4-BDA0-4753-BC44-3A1934509612}" type="presOf" srcId="{772EA6B4-EB27-45E2-A3C6-4F2E308483C1}" destId="{1C74A0FE-079B-4E0B-B44B-FF95C5C22C2A}" srcOrd="0" destOrd="1" presId="urn:microsoft.com/office/officeart/2005/8/layout/StepDownProcess"/>
    <dgm:cxn modelId="{D1212FB6-B9CA-499E-A3DF-59FCB61AEEE1}" type="presOf" srcId="{9E8C760F-3426-4CBB-8B17-A96664CCD26B}" destId="{049BC2F5-1E98-41AB-88B2-011B03EDE653}" srcOrd="0" destOrd="0" presId="urn:microsoft.com/office/officeart/2005/8/layout/StepDownProcess"/>
    <dgm:cxn modelId="{F9B843B9-369A-4CF9-9743-AC3FC60D3A5B}" srcId="{FF4D3C2A-3841-49CB-B576-89BF1FCA95FF}" destId="{7C1E52DC-B0DF-4AFF-A6B8-BA9C027BBADB}" srcOrd="2" destOrd="0" parTransId="{B0E03E54-6EE6-4CCE-B760-3FE13D0A11FD}" sibTransId="{156590D1-A9AB-4920-AAF1-69CF8709192F}"/>
    <dgm:cxn modelId="{3BC931BB-446E-4B45-AEA2-E69B6CAF38FD}" srcId="{7F55EE7C-F87E-46EB-B1E9-B68F8F28D143}" destId="{D9EE0078-B400-4AD3-BB7F-90568EB25C77}" srcOrd="0" destOrd="0" parTransId="{71A0EA24-68E0-483F-9DFF-4CE502F826D8}" sibTransId="{48CDB37A-71CD-40B4-ABEC-5874B20A5803}"/>
    <dgm:cxn modelId="{B083F0C5-7F3D-4384-AB57-CD144EFB6F36}" srcId="{61FA31B2-8703-4131-8D08-7FA98D90D7C7}" destId="{FF4D3C2A-3841-49CB-B576-89BF1FCA95FF}" srcOrd="2" destOrd="0" parTransId="{3A133531-4844-4F2F-9666-0F0599BB219B}" sibTransId="{E543EA0B-6057-4A62-8E9D-D5F023DA5BD0}"/>
    <dgm:cxn modelId="{A475C0C9-3D55-499A-B0BF-398FA3CE6D54}" srcId="{7F55EE7C-F87E-46EB-B1E9-B68F8F28D143}" destId="{0E77DF9B-6C1A-41F3-8DC1-C670BF562711}" srcOrd="5" destOrd="0" parTransId="{DF095D61-83FD-4BE4-A002-784D6A36C315}" sibTransId="{3C9FC7B6-590C-4547-86B8-229812FAD01E}"/>
    <dgm:cxn modelId="{E1E41BCB-38EC-43CF-8391-A6368E932CE8}" srcId="{7F55EE7C-F87E-46EB-B1E9-B68F8F28D143}" destId="{6771577E-C6DE-4167-B27B-D329AB0F628F}" srcOrd="1" destOrd="0" parTransId="{212BF213-9D93-422C-90D2-83BEB26B4613}" sibTransId="{A94D2F3B-4F6E-4C9D-A806-EAC175834E93}"/>
    <dgm:cxn modelId="{A7A995D6-7FFA-482D-AE36-540ACFC23BD6}" srcId="{79876664-79D8-4446-BE82-CA58016D8805}" destId="{2A11A00E-8D6C-4319-A8FA-DEEA419F6918}" srcOrd="0" destOrd="0" parTransId="{B527DF75-E074-44BB-ACFA-1C14FB036ACC}" sibTransId="{A7DAE8B1-04B2-4428-999B-C392F586A280}"/>
    <dgm:cxn modelId="{44AFCBE2-D628-4F82-8AFB-E00C74DAB29E}" type="presOf" srcId="{2A11A00E-8D6C-4319-A8FA-DEEA419F6918}" destId="{1C74A0FE-079B-4E0B-B44B-FF95C5C22C2A}" srcOrd="0" destOrd="0" presId="urn:microsoft.com/office/officeart/2005/8/layout/StepDownProcess"/>
    <dgm:cxn modelId="{97B81CEC-E3FF-4F7F-B056-A7F145D3C414}" type="presOf" srcId="{79876664-79D8-4446-BE82-CA58016D8805}" destId="{73B62535-4878-4EB9-9E51-F78BD3C0DA7C}" srcOrd="0" destOrd="0" presId="urn:microsoft.com/office/officeart/2005/8/layout/StepDownProcess"/>
    <dgm:cxn modelId="{CCCF05F3-9C19-4714-A58D-29FDB5CB95C9}" srcId="{79876664-79D8-4446-BE82-CA58016D8805}" destId="{9722A023-C975-4A06-A87B-54B45AC8E654}" srcOrd="2" destOrd="0" parTransId="{4504A0DD-03F9-439F-A496-4BBEF447C6C7}" sibTransId="{508AD372-1EBB-4F32-9D0B-76941604F6B8}"/>
    <dgm:cxn modelId="{D5FFBBFB-61DA-4E48-BABC-AABE7719B3A3}" type="presOf" srcId="{D9EE0078-B400-4AD3-BB7F-90568EB25C77}" destId="{6D08F59B-FD23-4D06-B893-E15B72ECF1B8}" srcOrd="0" destOrd="0" presId="urn:microsoft.com/office/officeart/2005/8/layout/StepDownProcess"/>
    <dgm:cxn modelId="{C99FD483-8108-4ECD-BFBD-75253B3321B9}" type="presParOf" srcId="{7115518F-EA06-4B76-9A87-7C833C992CD7}" destId="{6D7F42B7-A76D-4AA6-A607-3830A714B219}" srcOrd="0" destOrd="0" presId="urn:microsoft.com/office/officeart/2005/8/layout/StepDownProcess"/>
    <dgm:cxn modelId="{2FB89488-8BE8-436A-B239-8360555E16F6}" type="presParOf" srcId="{6D7F42B7-A76D-4AA6-A607-3830A714B219}" destId="{5C309430-039A-430F-9B7C-234E4CE66226}" srcOrd="0" destOrd="0" presId="urn:microsoft.com/office/officeart/2005/8/layout/StepDownProcess"/>
    <dgm:cxn modelId="{6B76EB57-62D5-46CF-84AC-9B58DD0B87C1}" type="presParOf" srcId="{6D7F42B7-A76D-4AA6-A607-3830A714B219}" destId="{73B62535-4878-4EB9-9E51-F78BD3C0DA7C}" srcOrd="1" destOrd="0" presId="urn:microsoft.com/office/officeart/2005/8/layout/StepDownProcess"/>
    <dgm:cxn modelId="{205F0C2A-D271-435B-83C4-03903675091D}" type="presParOf" srcId="{6D7F42B7-A76D-4AA6-A607-3830A714B219}" destId="{1C74A0FE-079B-4E0B-B44B-FF95C5C22C2A}" srcOrd="2" destOrd="0" presId="urn:microsoft.com/office/officeart/2005/8/layout/StepDownProcess"/>
    <dgm:cxn modelId="{5C626EE5-FF27-46D3-AD5B-63B24AD65BE2}" type="presParOf" srcId="{7115518F-EA06-4B76-9A87-7C833C992CD7}" destId="{BF778D7E-8398-493E-B5D6-C567B039F4D1}" srcOrd="1" destOrd="0" presId="urn:microsoft.com/office/officeart/2005/8/layout/StepDownProcess"/>
    <dgm:cxn modelId="{4E68001E-CE9E-45C2-B9F2-877A28F73280}" type="presParOf" srcId="{7115518F-EA06-4B76-9A87-7C833C992CD7}" destId="{169B0C2B-3EED-486F-B251-48BE250CEC1E}" srcOrd="2" destOrd="0" presId="urn:microsoft.com/office/officeart/2005/8/layout/StepDownProcess"/>
    <dgm:cxn modelId="{CF430B22-4BF3-4086-916E-68915250269D}" type="presParOf" srcId="{169B0C2B-3EED-486F-B251-48BE250CEC1E}" destId="{7B239F5B-4D1E-4CC3-A055-3FE4E1120151}" srcOrd="0" destOrd="0" presId="urn:microsoft.com/office/officeart/2005/8/layout/StepDownProcess"/>
    <dgm:cxn modelId="{49A9E2AA-698E-440D-808F-9913409139CF}" type="presParOf" srcId="{169B0C2B-3EED-486F-B251-48BE250CEC1E}" destId="{B293948A-C3C1-4B21-BA9D-81E4E160C5DD}" srcOrd="1" destOrd="0" presId="urn:microsoft.com/office/officeart/2005/8/layout/StepDownProcess"/>
    <dgm:cxn modelId="{9CD710DE-2C56-4912-BE10-7CF7BF75E51A}" type="presParOf" srcId="{169B0C2B-3EED-486F-B251-48BE250CEC1E}" destId="{6D08F59B-FD23-4D06-B893-E15B72ECF1B8}" srcOrd="2" destOrd="0" presId="urn:microsoft.com/office/officeart/2005/8/layout/StepDownProcess"/>
    <dgm:cxn modelId="{4037C5A0-41FD-42C1-98D2-8B6DB35DFACF}" type="presParOf" srcId="{7115518F-EA06-4B76-9A87-7C833C992CD7}" destId="{F50A071F-DA3D-462E-907B-E1E4BE6B97B1}" srcOrd="3" destOrd="0" presId="urn:microsoft.com/office/officeart/2005/8/layout/StepDownProcess"/>
    <dgm:cxn modelId="{DB64F2C0-5A85-4D52-81BB-D29AD2DB3A6B}" type="presParOf" srcId="{7115518F-EA06-4B76-9A87-7C833C992CD7}" destId="{7FD1E065-D8AB-4753-83FD-5BD6FC002881}" srcOrd="4" destOrd="0" presId="urn:microsoft.com/office/officeart/2005/8/layout/StepDownProcess"/>
    <dgm:cxn modelId="{08050BD6-B6FD-4561-A328-D7B8972BE581}" type="presParOf" srcId="{7FD1E065-D8AB-4753-83FD-5BD6FC002881}" destId="{232FBC83-28BE-4E9E-BE13-A58B7645E37D}" srcOrd="0" destOrd="0" presId="urn:microsoft.com/office/officeart/2005/8/layout/StepDownProcess"/>
    <dgm:cxn modelId="{213D6D1F-5512-4A27-89C5-4C84598D1409}" type="presParOf" srcId="{7FD1E065-D8AB-4753-83FD-5BD6FC002881}" destId="{049BC2F5-1E98-41AB-88B2-011B03EDE653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F29265-8577-4426-A997-804ACE2AF25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B55DE9C-1A05-48E7-B1C1-10DD44377412}">
      <dgm:prSet phldrT="[Texte]"/>
      <dgm:spPr/>
      <dgm:t>
        <a:bodyPr/>
        <a:lstStyle/>
        <a:p>
          <a:r>
            <a:rPr lang="fr-FR" dirty="0"/>
            <a:t>Politiques publiques</a:t>
          </a:r>
        </a:p>
      </dgm:t>
    </dgm:pt>
    <dgm:pt modelId="{6FABD5E7-7463-48FD-ADD0-80A851069D48}" type="parTrans" cxnId="{53D52AA3-6D99-4272-8C45-91111883F910}">
      <dgm:prSet/>
      <dgm:spPr/>
      <dgm:t>
        <a:bodyPr/>
        <a:lstStyle/>
        <a:p>
          <a:endParaRPr lang="fr-FR"/>
        </a:p>
      </dgm:t>
    </dgm:pt>
    <dgm:pt modelId="{28824B3D-13D8-4BF0-8D1D-8C235C63DD83}" type="sibTrans" cxnId="{53D52AA3-6D99-4272-8C45-91111883F910}">
      <dgm:prSet/>
      <dgm:spPr/>
      <dgm:t>
        <a:bodyPr/>
        <a:lstStyle/>
        <a:p>
          <a:endParaRPr lang="fr-FR"/>
        </a:p>
      </dgm:t>
    </dgm:pt>
    <dgm:pt modelId="{3A6B8E6F-FA4F-400A-BEEE-361529B07C78}">
      <dgm:prSet phldrT="[Texte]"/>
      <dgm:spPr>
        <a:solidFill>
          <a:srgbClr val="00B050"/>
        </a:solidFill>
      </dgm:spPr>
      <dgm:t>
        <a:bodyPr/>
        <a:lstStyle/>
        <a:p>
          <a:r>
            <a:rPr lang="fr-FR" dirty="0"/>
            <a:t>Résilience économique</a:t>
          </a:r>
        </a:p>
      </dgm:t>
    </dgm:pt>
    <dgm:pt modelId="{34825829-D79F-4762-8D6D-15334D32A6AB}" type="parTrans" cxnId="{D7A09514-8894-47DD-B64C-D5307A5EAAD5}">
      <dgm:prSet/>
      <dgm:spPr/>
      <dgm:t>
        <a:bodyPr/>
        <a:lstStyle/>
        <a:p>
          <a:endParaRPr lang="fr-FR"/>
        </a:p>
      </dgm:t>
    </dgm:pt>
    <dgm:pt modelId="{333AD28C-8E11-4AD1-A9F2-AF30F0BBF0F4}" type="sibTrans" cxnId="{D7A09514-8894-47DD-B64C-D5307A5EAAD5}">
      <dgm:prSet/>
      <dgm:spPr/>
      <dgm:t>
        <a:bodyPr/>
        <a:lstStyle/>
        <a:p>
          <a:endParaRPr lang="fr-FR"/>
        </a:p>
      </dgm:t>
    </dgm:pt>
    <dgm:pt modelId="{D2FFF1BB-D3E2-4665-96FB-BCC78708CBD7}">
      <dgm:prSet phldrT="[Texte]"/>
      <dgm:spPr>
        <a:solidFill>
          <a:srgbClr val="FFC000"/>
        </a:solidFill>
      </dgm:spPr>
      <dgm:t>
        <a:bodyPr/>
        <a:lstStyle/>
        <a:p>
          <a:r>
            <a:rPr lang="fr-FR" dirty="0"/>
            <a:t>Réduction des impacts</a:t>
          </a:r>
        </a:p>
      </dgm:t>
    </dgm:pt>
    <dgm:pt modelId="{F1015DAF-25A2-48F2-99DC-66025981D7B4}" type="parTrans" cxnId="{D5A3D90C-CBE7-4DFA-BA71-2D5BD630F0B1}">
      <dgm:prSet/>
      <dgm:spPr/>
      <dgm:t>
        <a:bodyPr/>
        <a:lstStyle/>
        <a:p>
          <a:endParaRPr lang="fr-FR"/>
        </a:p>
      </dgm:t>
    </dgm:pt>
    <dgm:pt modelId="{D560EC33-C385-482A-8B1D-E918238F47A6}" type="sibTrans" cxnId="{D5A3D90C-CBE7-4DFA-BA71-2D5BD630F0B1}">
      <dgm:prSet/>
      <dgm:spPr/>
      <dgm:t>
        <a:bodyPr/>
        <a:lstStyle/>
        <a:p>
          <a:endParaRPr lang="fr-FR"/>
        </a:p>
      </dgm:t>
    </dgm:pt>
    <dgm:pt modelId="{CC377A3D-35E9-431D-A7D7-1CD43AD2FB9B}" type="pres">
      <dgm:prSet presAssocID="{C2F29265-8577-4426-A997-804ACE2AF25B}" presName="Name0" presStyleCnt="0">
        <dgm:presLayoutVars>
          <dgm:dir/>
          <dgm:resizeHandles val="exact"/>
        </dgm:presLayoutVars>
      </dgm:prSet>
      <dgm:spPr/>
    </dgm:pt>
    <dgm:pt modelId="{14B10A62-4C2C-40B1-A4A2-7315AF5E705D}" type="pres">
      <dgm:prSet presAssocID="{6B55DE9C-1A05-48E7-B1C1-10DD44377412}" presName="node" presStyleLbl="node1" presStyleIdx="0" presStyleCnt="3">
        <dgm:presLayoutVars>
          <dgm:bulletEnabled val="1"/>
        </dgm:presLayoutVars>
      </dgm:prSet>
      <dgm:spPr/>
    </dgm:pt>
    <dgm:pt modelId="{5201B2BF-E277-4BEE-8EFE-9B9B4AB4BF61}" type="pres">
      <dgm:prSet presAssocID="{28824B3D-13D8-4BF0-8D1D-8C235C63DD83}" presName="sibTrans" presStyleLbl="sibTrans2D1" presStyleIdx="0" presStyleCnt="2"/>
      <dgm:spPr/>
    </dgm:pt>
    <dgm:pt modelId="{4EC768A3-4AD0-4829-BA73-62702B1A7CAF}" type="pres">
      <dgm:prSet presAssocID="{28824B3D-13D8-4BF0-8D1D-8C235C63DD83}" presName="connectorText" presStyleLbl="sibTrans2D1" presStyleIdx="0" presStyleCnt="2"/>
      <dgm:spPr/>
    </dgm:pt>
    <dgm:pt modelId="{1A343897-A0FB-42B1-B6F1-8ACE334BFA0A}" type="pres">
      <dgm:prSet presAssocID="{3A6B8E6F-FA4F-400A-BEEE-361529B07C78}" presName="node" presStyleLbl="node1" presStyleIdx="1" presStyleCnt="3">
        <dgm:presLayoutVars>
          <dgm:bulletEnabled val="1"/>
        </dgm:presLayoutVars>
      </dgm:prSet>
      <dgm:spPr/>
    </dgm:pt>
    <dgm:pt modelId="{98887509-4E30-46B2-8917-405BEC60DBE0}" type="pres">
      <dgm:prSet presAssocID="{333AD28C-8E11-4AD1-A9F2-AF30F0BBF0F4}" presName="sibTrans" presStyleLbl="sibTrans2D1" presStyleIdx="1" presStyleCnt="2"/>
      <dgm:spPr/>
    </dgm:pt>
    <dgm:pt modelId="{24D3D4BA-B3D9-4D4A-9A4B-014B53FFCEBC}" type="pres">
      <dgm:prSet presAssocID="{333AD28C-8E11-4AD1-A9F2-AF30F0BBF0F4}" presName="connectorText" presStyleLbl="sibTrans2D1" presStyleIdx="1" presStyleCnt="2"/>
      <dgm:spPr/>
    </dgm:pt>
    <dgm:pt modelId="{84697C31-AC7B-4E8E-BBBF-717848DB27B2}" type="pres">
      <dgm:prSet presAssocID="{D2FFF1BB-D3E2-4665-96FB-BCC78708CBD7}" presName="node" presStyleLbl="node1" presStyleIdx="2" presStyleCnt="3">
        <dgm:presLayoutVars>
          <dgm:bulletEnabled val="1"/>
        </dgm:presLayoutVars>
      </dgm:prSet>
      <dgm:spPr/>
    </dgm:pt>
  </dgm:ptLst>
  <dgm:cxnLst>
    <dgm:cxn modelId="{300AA000-0CA3-4508-930B-87BC97F313BC}" type="presOf" srcId="{28824B3D-13D8-4BF0-8D1D-8C235C63DD83}" destId="{4EC768A3-4AD0-4829-BA73-62702B1A7CAF}" srcOrd="1" destOrd="0" presId="urn:microsoft.com/office/officeart/2005/8/layout/process1"/>
    <dgm:cxn modelId="{D5A3D90C-CBE7-4DFA-BA71-2D5BD630F0B1}" srcId="{C2F29265-8577-4426-A997-804ACE2AF25B}" destId="{D2FFF1BB-D3E2-4665-96FB-BCC78708CBD7}" srcOrd="2" destOrd="0" parTransId="{F1015DAF-25A2-48F2-99DC-66025981D7B4}" sibTransId="{D560EC33-C385-482A-8B1D-E918238F47A6}"/>
    <dgm:cxn modelId="{D7A09514-8894-47DD-B64C-D5307A5EAAD5}" srcId="{C2F29265-8577-4426-A997-804ACE2AF25B}" destId="{3A6B8E6F-FA4F-400A-BEEE-361529B07C78}" srcOrd="1" destOrd="0" parTransId="{34825829-D79F-4762-8D6D-15334D32A6AB}" sibTransId="{333AD28C-8E11-4AD1-A9F2-AF30F0BBF0F4}"/>
    <dgm:cxn modelId="{C718BD1C-CEB9-41DA-A4FE-A8D0C4203638}" type="presOf" srcId="{333AD28C-8E11-4AD1-A9F2-AF30F0BBF0F4}" destId="{98887509-4E30-46B2-8917-405BEC60DBE0}" srcOrd="0" destOrd="0" presId="urn:microsoft.com/office/officeart/2005/8/layout/process1"/>
    <dgm:cxn modelId="{8D70561D-ABA9-4580-8BF3-75C1CFD2E699}" type="presOf" srcId="{D2FFF1BB-D3E2-4665-96FB-BCC78708CBD7}" destId="{84697C31-AC7B-4E8E-BBBF-717848DB27B2}" srcOrd="0" destOrd="0" presId="urn:microsoft.com/office/officeart/2005/8/layout/process1"/>
    <dgm:cxn modelId="{0CA29E65-34CB-4C07-9A60-B683D47F8E9A}" type="presOf" srcId="{333AD28C-8E11-4AD1-A9F2-AF30F0BBF0F4}" destId="{24D3D4BA-B3D9-4D4A-9A4B-014B53FFCEBC}" srcOrd="1" destOrd="0" presId="urn:microsoft.com/office/officeart/2005/8/layout/process1"/>
    <dgm:cxn modelId="{9027A752-ACF2-4A54-9367-CFC6DEBF07D0}" type="presOf" srcId="{C2F29265-8577-4426-A997-804ACE2AF25B}" destId="{CC377A3D-35E9-431D-A7D7-1CD43AD2FB9B}" srcOrd="0" destOrd="0" presId="urn:microsoft.com/office/officeart/2005/8/layout/process1"/>
    <dgm:cxn modelId="{53D52AA3-6D99-4272-8C45-91111883F910}" srcId="{C2F29265-8577-4426-A997-804ACE2AF25B}" destId="{6B55DE9C-1A05-48E7-B1C1-10DD44377412}" srcOrd="0" destOrd="0" parTransId="{6FABD5E7-7463-48FD-ADD0-80A851069D48}" sibTransId="{28824B3D-13D8-4BF0-8D1D-8C235C63DD83}"/>
    <dgm:cxn modelId="{59E097BF-4311-4DD4-ABE7-0009966076A6}" type="presOf" srcId="{28824B3D-13D8-4BF0-8D1D-8C235C63DD83}" destId="{5201B2BF-E277-4BEE-8EFE-9B9B4AB4BF61}" srcOrd="0" destOrd="0" presId="urn:microsoft.com/office/officeart/2005/8/layout/process1"/>
    <dgm:cxn modelId="{E05DFEC2-C180-4759-872E-1913BEADD951}" type="presOf" srcId="{6B55DE9C-1A05-48E7-B1C1-10DD44377412}" destId="{14B10A62-4C2C-40B1-A4A2-7315AF5E705D}" srcOrd="0" destOrd="0" presId="urn:microsoft.com/office/officeart/2005/8/layout/process1"/>
    <dgm:cxn modelId="{086085C5-D20F-4DA3-9D0D-D488762BB878}" type="presOf" srcId="{3A6B8E6F-FA4F-400A-BEEE-361529B07C78}" destId="{1A343897-A0FB-42B1-B6F1-8ACE334BFA0A}" srcOrd="0" destOrd="0" presId="urn:microsoft.com/office/officeart/2005/8/layout/process1"/>
    <dgm:cxn modelId="{62A9450C-DBA9-40C2-BD0C-93949C848F4C}" type="presParOf" srcId="{CC377A3D-35E9-431D-A7D7-1CD43AD2FB9B}" destId="{14B10A62-4C2C-40B1-A4A2-7315AF5E705D}" srcOrd="0" destOrd="0" presId="urn:microsoft.com/office/officeart/2005/8/layout/process1"/>
    <dgm:cxn modelId="{EFF25FE3-8C01-4C07-AF14-2962BD018AEF}" type="presParOf" srcId="{CC377A3D-35E9-431D-A7D7-1CD43AD2FB9B}" destId="{5201B2BF-E277-4BEE-8EFE-9B9B4AB4BF61}" srcOrd="1" destOrd="0" presId="urn:microsoft.com/office/officeart/2005/8/layout/process1"/>
    <dgm:cxn modelId="{62DCF749-87DD-4A2E-95EB-C5EE11DB20CB}" type="presParOf" srcId="{5201B2BF-E277-4BEE-8EFE-9B9B4AB4BF61}" destId="{4EC768A3-4AD0-4829-BA73-62702B1A7CAF}" srcOrd="0" destOrd="0" presId="urn:microsoft.com/office/officeart/2005/8/layout/process1"/>
    <dgm:cxn modelId="{5DB0C2D6-ADA1-480C-8BBB-961840200952}" type="presParOf" srcId="{CC377A3D-35E9-431D-A7D7-1CD43AD2FB9B}" destId="{1A343897-A0FB-42B1-B6F1-8ACE334BFA0A}" srcOrd="2" destOrd="0" presId="urn:microsoft.com/office/officeart/2005/8/layout/process1"/>
    <dgm:cxn modelId="{BD960D36-17C5-4DF2-83A6-6E3943FB2DFF}" type="presParOf" srcId="{CC377A3D-35E9-431D-A7D7-1CD43AD2FB9B}" destId="{98887509-4E30-46B2-8917-405BEC60DBE0}" srcOrd="3" destOrd="0" presId="urn:microsoft.com/office/officeart/2005/8/layout/process1"/>
    <dgm:cxn modelId="{FAC39EB4-10F1-4E84-9C1A-BCBB63C0D80E}" type="presParOf" srcId="{98887509-4E30-46B2-8917-405BEC60DBE0}" destId="{24D3D4BA-B3D9-4D4A-9A4B-014B53FFCEBC}" srcOrd="0" destOrd="0" presId="urn:microsoft.com/office/officeart/2005/8/layout/process1"/>
    <dgm:cxn modelId="{A92BC2D4-0265-4080-9A64-078CED897D8E}" type="presParOf" srcId="{CC377A3D-35E9-431D-A7D7-1CD43AD2FB9B}" destId="{84697C31-AC7B-4E8E-BBBF-717848DB27B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8DF8E7-F50D-409D-88E4-542058FDC7DE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60B27AC-25B2-4C9F-B3CC-6ACAB4D76125}">
      <dgm:prSet phldrT="[Texte]"/>
      <dgm:spPr/>
      <dgm:t>
        <a:bodyPr/>
        <a:lstStyle/>
        <a:p>
          <a:r>
            <a:rPr lang="fr-FR" b="1" dirty="0"/>
            <a:t>Infrastructures résilientes</a:t>
          </a:r>
        </a:p>
      </dgm:t>
    </dgm:pt>
    <dgm:pt modelId="{C7458F34-B1B2-4145-8A2A-CA96D6F30F3A}" type="parTrans" cxnId="{A431D2FC-7F64-492D-AB37-5F2A361FCEFE}">
      <dgm:prSet/>
      <dgm:spPr/>
      <dgm:t>
        <a:bodyPr/>
        <a:lstStyle/>
        <a:p>
          <a:endParaRPr lang="fr-FR"/>
        </a:p>
      </dgm:t>
    </dgm:pt>
    <dgm:pt modelId="{D417AC77-F6FB-4DFD-90E2-824E47E7D724}" type="sibTrans" cxnId="{A431D2FC-7F64-492D-AB37-5F2A361FCEFE}">
      <dgm:prSet/>
      <dgm:spPr/>
      <dgm:t>
        <a:bodyPr/>
        <a:lstStyle/>
        <a:p>
          <a:endParaRPr lang="fr-FR"/>
        </a:p>
      </dgm:t>
    </dgm:pt>
    <dgm:pt modelId="{92AA6D6C-C0F6-475C-B9EC-9690BD7A4288}">
      <dgm:prSet phldrT="[Texte]" custT="1"/>
      <dgm:spPr>
        <a:solidFill>
          <a:srgbClr val="00B0F0"/>
        </a:solidFill>
      </dgm:spPr>
      <dgm:t>
        <a:bodyPr/>
        <a:lstStyle/>
        <a:p>
          <a:r>
            <a:rPr lang="fr-FR" sz="2000" dirty="0"/>
            <a:t>Moderniser drainage</a:t>
          </a:r>
        </a:p>
      </dgm:t>
    </dgm:pt>
    <dgm:pt modelId="{E24B58B0-4F56-4A9B-8592-AEB4F7B90ED3}" type="parTrans" cxnId="{78647FC8-89FF-4014-A505-61D52487DDBF}">
      <dgm:prSet/>
      <dgm:spPr/>
      <dgm:t>
        <a:bodyPr/>
        <a:lstStyle/>
        <a:p>
          <a:endParaRPr lang="fr-FR"/>
        </a:p>
      </dgm:t>
    </dgm:pt>
    <dgm:pt modelId="{C83B0682-2D32-429B-B8EC-A2E1FD63E768}" type="sibTrans" cxnId="{78647FC8-89FF-4014-A505-61D52487DDBF}">
      <dgm:prSet/>
      <dgm:spPr/>
      <dgm:t>
        <a:bodyPr/>
        <a:lstStyle/>
        <a:p>
          <a:endParaRPr lang="fr-FR"/>
        </a:p>
      </dgm:t>
    </dgm:pt>
    <dgm:pt modelId="{60259ED2-78E8-4FBE-B9C1-0B0C6ABF2CD2}">
      <dgm:prSet phldrT="[Texte]" custT="1"/>
      <dgm:spPr>
        <a:solidFill>
          <a:srgbClr val="00B0F0"/>
        </a:solidFill>
      </dgm:spPr>
      <dgm:t>
        <a:bodyPr/>
        <a:lstStyle/>
        <a:p>
          <a:r>
            <a:rPr lang="fr-FR" sz="2000" dirty="0"/>
            <a:t>Routes</a:t>
          </a:r>
        </a:p>
      </dgm:t>
    </dgm:pt>
    <dgm:pt modelId="{C48D2FFB-BB86-45CF-AA82-B1457CB441C4}" type="parTrans" cxnId="{B83E0D3C-B66D-4BE4-8EF3-7DDEB504CFD2}">
      <dgm:prSet/>
      <dgm:spPr/>
      <dgm:t>
        <a:bodyPr/>
        <a:lstStyle/>
        <a:p>
          <a:endParaRPr lang="fr-FR"/>
        </a:p>
      </dgm:t>
    </dgm:pt>
    <dgm:pt modelId="{DAFFB89D-7357-470E-8D03-57B0072B32C1}" type="sibTrans" cxnId="{B83E0D3C-B66D-4BE4-8EF3-7DDEB504CFD2}">
      <dgm:prSet/>
      <dgm:spPr/>
      <dgm:t>
        <a:bodyPr/>
        <a:lstStyle/>
        <a:p>
          <a:endParaRPr lang="fr-FR"/>
        </a:p>
      </dgm:t>
    </dgm:pt>
    <dgm:pt modelId="{5B844BAC-FE5A-4D36-9607-80CE2330FD03}">
      <dgm:prSet phldrT="[Texte]"/>
      <dgm:spPr/>
      <dgm:t>
        <a:bodyPr/>
        <a:lstStyle/>
        <a:p>
          <a:r>
            <a:rPr lang="fr-FR" b="1" dirty="0"/>
            <a:t>Système d’alerte précoce</a:t>
          </a:r>
        </a:p>
      </dgm:t>
    </dgm:pt>
    <dgm:pt modelId="{AD0C303A-A2E5-4EF7-BBA8-AEB42403F3C3}" type="parTrans" cxnId="{5329D117-7299-4E8A-98E4-32075DB0F73F}">
      <dgm:prSet/>
      <dgm:spPr/>
      <dgm:t>
        <a:bodyPr/>
        <a:lstStyle/>
        <a:p>
          <a:endParaRPr lang="fr-FR"/>
        </a:p>
      </dgm:t>
    </dgm:pt>
    <dgm:pt modelId="{C6740E54-6857-4A6B-BF1C-6AF90AAF12E0}" type="sibTrans" cxnId="{5329D117-7299-4E8A-98E4-32075DB0F73F}">
      <dgm:prSet/>
      <dgm:spPr/>
      <dgm:t>
        <a:bodyPr/>
        <a:lstStyle/>
        <a:p>
          <a:endParaRPr lang="fr-FR"/>
        </a:p>
      </dgm:t>
    </dgm:pt>
    <dgm:pt modelId="{EB55CE6B-00B3-405A-95AB-C45A43927E0E}">
      <dgm:prSet phldrT="[Texte]" custT="1"/>
      <dgm:spPr>
        <a:solidFill>
          <a:srgbClr val="92D050"/>
        </a:solidFill>
      </dgm:spPr>
      <dgm:t>
        <a:bodyPr/>
        <a:lstStyle/>
        <a:p>
          <a:r>
            <a:rPr lang="fr-FR" sz="2000" dirty="0"/>
            <a:t>Technologies accessibles</a:t>
          </a:r>
        </a:p>
      </dgm:t>
    </dgm:pt>
    <dgm:pt modelId="{6F69998A-5F68-4177-9BC1-C51BDE235502}" type="parTrans" cxnId="{064E9F9C-7685-4F4F-930C-D77191ADFF70}">
      <dgm:prSet/>
      <dgm:spPr/>
      <dgm:t>
        <a:bodyPr/>
        <a:lstStyle/>
        <a:p>
          <a:endParaRPr lang="fr-FR"/>
        </a:p>
      </dgm:t>
    </dgm:pt>
    <dgm:pt modelId="{3AD70C16-DEEF-4957-B453-7FD3EFBFBA4E}" type="sibTrans" cxnId="{064E9F9C-7685-4F4F-930C-D77191ADFF70}">
      <dgm:prSet/>
      <dgm:spPr/>
      <dgm:t>
        <a:bodyPr/>
        <a:lstStyle/>
        <a:p>
          <a:endParaRPr lang="fr-FR"/>
        </a:p>
      </dgm:t>
    </dgm:pt>
    <dgm:pt modelId="{CA850BDD-C505-4056-8F2B-371A96301F44}">
      <dgm:prSet phldrT="[Texte]" custT="1"/>
      <dgm:spPr>
        <a:solidFill>
          <a:srgbClr val="92D050"/>
        </a:solidFill>
      </dgm:spPr>
      <dgm:t>
        <a:bodyPr/>
        <a:lstStyle/>
        <a:p>
          <a:r>
            <a:rPr lang="fr-FR" sz="2000" dirty="0"/>
            <a:t>Simulations régulières</a:t>
          </a:r>
        </a:p>
      </dgm:t>
    </dgm:pt>
    <dgm:pt modelId="{728D8AE1-C14A-4008-A54D-72FAB5F05A50}" type="parTrans" cxnId="{1303A107-D208-4B3B-858F-EDADB9B998C0}">
      <dgm:prSet/>
      <dgm:spPr/>
      <dgm:t>
        <a:bodyPr/>
        <a:lstStyle/>
        <a:p>
          <a:endParaRPr lang="fr-FR"/>
        </a:p>
      </dgm:t>
    </dgm:pt>
    <dgm:pt modelId="{F76ED065-269C-45D4-B6D4-DB2B2A40ADBB}" type="sibTrans" cxnId="{1303A107-D208-4B3B-858F-EDADB9B998C0}">
      <dgm:prSet/>
      <dgm:spPr/>
      <dgm:t>
        <a:bodyPr/>
        <a:lstStyle/>
        <a:p>
          <a:endParaRPr lang="fr-FR"/>
        </a:p>
      </dgm:t>
    </dgm:pt>
    <dgm:pt modelId="{19419A9A-4E53-414A-84F2-3441F370C670}">
      <dgm:prSet phldrT="[Texte]"/>
      <dgm:spPr/>
      <dgm:t>
        <a:bodyPr/>
        <a:lstStyle/>
        <a:p>
          <a:r>
            <a:rPr lang="fr-FR" b="1" dirty="0"/>
            <a:t>Soutien économique</a:t>
          </a:r>
        </a:p>
      </dgm:t>
    </dgm:pt>
    <dgm:pt modelId="{6EAF5AB5-BD14-4626-9105-168225E90A61}" type="parTrans" cxnId="{E9D4F195-402D-48FA-B70E-81BC511DF78C}">
      <dgm:prSet/>
      <dgm:spPr/>
      <dgm:t>
        <a:bodyPr/>
        <a:lstStyle/>
        <a:p>
          <a:endParaRPr lang="fr-FR"/>
        </a:p>
      </dgm:t>
    </dgm:pt>
    <dgm:pt modelId="{0D8646E0-C32C-4E66-90DE-EFDE89E119C6}" type="sibTrans" cxnId="{E9D4F195-402D-48FA-B70E-81BC511DF78C}">
      <dgm:prSet/>
      <dgm:spPr/>
      <dgm:t>
        <a:bodyPr/>
        <a:lstStyle/>
        <a:p>
          <a:endParaRPr lang="fr-FR"/>
        </a:p>
      </dgm:t>
    </dgm:pt>
    <dgm:pt modelId="{016667AF-8FDB-4967-AE68-D0AEA3384A94}">
      <dgm:prSet phldrT="[Texte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FR" sz="2000" dirty="0" err="1"/>
            <a:t>Micro-crédt</a:t>
          </a:r>
          <a:endParaRPr lang="fr-FR" sz="2000" dirty="0"/>
        </a:p>
      </dgm:t>
    </dgm:pt>
    <dgm:pt modelId="{2BF3135D-8DD9-4D8A-A02B-5E1518761505}" type="parTrans" cxnId="{0DBFB09F-16F7-4865-BC36-8A126B41259E}">
      <dgm:prSet/>
      <dgm:spPr/>
      <dgm:t>
        <a:bodyPr/>
        <a:lstStyle/>
        <a:p>
          <a:endParaRPr lang="fr-FR"/>
        </a:p>
      </dgm:t>
    </dgm:pt>
    <dgm:pt modelId="{098CDF24-0B97-4CCA-A169-CD1C79880013}" type="sibTrans" cxnId="{0DBFB09F-16F7-4865-BC36-8A126B41259E}">
      <dgm:prSet/>
      <dgm:spPr/>
      <dgm:t>
        <a:bodyPr/>
        <a:lstStyle/>
        <a:p>
          <a:endParaRPr lang="fr-FR"/>
        </a:p>
      </dgm:t>
    </dgm:pt>
    <dgm:pt modelId="{3A5CD35D-EF5F-4AE0-857D-362AF4138FF9}">
      <dgm:prSet phldrT="[Texte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FR" sz="2000" dirty="0"/>
            <a:t>Coopératives</a:t>
          </a:r>
        </a:p>
      </dgm:t>
    </dgm:pt>
    <dgm:pt modelId="{2141DA6D-7DC6-4FE2-AC6D-F19ED5CF65E4}" type="parTrans" cxnId="{FC281283-668E-4C64-99DC-710EBEE5666D}">
      <dgm:prSet/>
      <dgm:spPr/>
      <dgm:t>
        <a:bodyPr/>
        <a:lstStyle/>
        <a:p>
          <a:endParaRPr lang="fr-FR"/>
        </a:p>
      </dgm:t>
    </dgm:pt>
    <dgm:pt modelId="{3C9F3BBC-4FFA-4C6F-AB8B-2CC380775B65}" type="sibTrans" cxnId="{FC281283-668E-4C64-99DC-710EBEE5666D}">
      <dgm:prSet/>
      <dgm:spPr/>
      <dgm:t>
        <a:bodyPr/>
        <a:lstStyle/>
        <a:p>
          <a:endParaRPr lang="fr-FR"/>
        </a:p>
      </dgm:t>
    </dgm:pt>
    <dgm:pt modelId="{26F3AE99-73D9-473A-BDA2-9D57337BAF28}">
      <dgm:prSet/>
      <dgm:spPr/>
      <dgm:t>
        <a:bodyPr/>
        <a:lstStyle/>
        <a:p>
          <a:r>
            <a:rPr lang="fr-FR" b="1" dirty="0"/>
            <a:t>Coordination et gouvernance</a:t>
          </a:r>
        </a:p>
      </dgm:t>
    </dgm:pt>
    <dgm:pt modelId="{55D69338-B0F8-4AC1-8853-2BFD0B93B2EF}" type="parTrans" cxnId="{43EA3808-90F0-4348-8C49-5F3224558775}">
      <dgm:prSet/>
      <dgm:spPr/>
      <dgm:t>
        <a:bodyPr/>
        <a:lstStyle/>
        <a:p>
          <a:endParaRPr lang="fr-FR"/>
        </a:p>
      </dgm:t>
    </dgm:pt>
    <dgm:pt modelId="{E9427AB0-D6F4-4964-944A-F444EAB0332C}" type="sibTrans" cxnId="{43EA3808-90F0-4348-8C49-5F3224558775}">
      <dgm:prSet/>
      <dgm:spPr/>
      <dgm:t>
        <a:bodyPr/>
        <a:lstStyle/>
        <a:p>
          <a:endParaRPr lang="fr-FR"/>
        </a:p>
      </dgm:t>
    </dgm:pt>
    <dgm:pt modelId="{E39E57B9-1E9E-49CB-B5A8-E662DF271A57}">
      <dgm:prSet phldrT="[Texte]" custT="1"/>
      <dgm:spPr>
        <a:solidFill>
          <a:srgbClr val="00B0F0"/>
        </a:solidFill>
      </dgm:spPr>
      <dgm:t>
        <a:bodyPr/>
        <a:lstStyle/>
        <a:p>
          <a:r>
            <a:rPr lang="fr-FR" sz="2000" dirty="0"/>
            <a:t>Logements</a:t>
          </a:r>
        </a:p>
      </dgm:t>
    </dgm:pt>
    <dgm:pt modelId="{265A240B-CAED-4A0E-8ACF-D937BF1CDDB3}" type="parTrans" cxnId="{43A30DBB-D1DC-4D08-85D8-9341512F7B04}">
      <dgm:prSet/>
      <dgm:spPr/>
      <dgm:t>
        <a:bodyPr/>
        <a:lstStyle/>
        <a:p>
          <a:endParaRPr lang="fr-FR"/>
        </a:p>
      </dgm:t>
    </dgm:pt>
    <dgm:pt modelId="{A7C7119B-D8A3-4E42-86EC-B3100834DBF5}" type="sibTrans" cxnId="{43A30DBB-D1DC-4D08-85D8-9341512F7B04}">
      <dgm:prSet/>
      <dgm:spPr/>
      <dgm:t>
        <a:bodyPr/>
        <a:lstStyle/>
        <a:p>
          <a:endParaRPr lang="fr-FR"/>
        </a:p>
      </dgm:t>
    </dgm:pt>
    <dgm:pt modelId="{3E6D9B49-40BA-48CA-9CE8-0B4D93910231}">
      <dgm:prSet phldrT="[Texte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FR" sz="2000" dirty="0"/>
            <a:t>Diversification</a:t>
          </a:r>
        </a:p>
      </dgm:t>
    </dgm:pt>
    <dgm:pt modelId="{43EABD85-2A5F-45F7-AE7D-FEA5C79E3918}" type="parTrans" cxnId="{82AAAC53-60CF-444D-8617-528C47DD5768}">
      <dgm:prSet/>
      <dgm:spPr/>
      <dgm:t>
        <a:bodyPr/>
        <a:lstStyle/>
        <a:p>
          <a:endParaRPr lang="fr-FR"/>
        </a:p>
      </dgm:t>
    </dgm:pt>
    <dgm:pt modelId="{7E7300C9-5B5E-45C1-8DB9-93624028D204}" type="sibTrans" cxnId="{82AAAC53-60CF-444D-8617-528C47DD5768}">
      <dgm:prSet/>
      <dgm:spPr/>
      <dgm:t>
        <a:bodyPr/>
        <a:lstStyle/>
        <a:p>
          <a:endParaRPr lang="fr-FR"/>
        </a:p>
      </dgm:t>
    </dgm:pt>
    <dgm:pt modelId="{9206004A-DBD1-4B66-BD4C-4C5DD19B929D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fr-FR" dirty="0"/>
            <a:t>Renforcer institutions locales</a:t>
          </a:r>
        </a:p>
      </dgm:t>
    </dgm:pt>
    <dgm:pt modelId="{20058442-3FED-4F24-8B94-2475CCFFB83E}" type="parTrans" cxnId="{511BDC1E-6530-49FB-B605-E2D78D2AAD9E}">
      <dgm:prSet/>
      <dgm:spPr/>
      <dgm:t>
        <a:bodyPr/>
        <a:lstStyle/>
        <a:p>
          <a:endParaRPr lang="fr-FR"/>
        </a:p>
      </dgm:t>
    </dgm:pt>
    <dgm:pt modelId="{3F14A14D-C31F-4017-8BF0-B0D609EB38E9}" type="sibTrans" cxnId="{511BDC1E-6530-49FB-B605-E2D78D2AAD9E}">
      <dgm:prSet/>
      <dgm:spPr/>
      <dgm:t>
        <a:bodyPr/>
        <a:lstStyle/>
        <a:p>
          <a:endParaRPr lang="fr-FR"/>
        </a:p>
      </dgm:t>
    </dgm:pt>
    <dgm:pt modelId="{FFB3E6D3-BEBB-41CE-A2FF-0151791E69A8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fr-FR" dirty="0"/>
            <a:t>Renforcer synergies des acteurs</a:t>
          </a:r>
        </a:p>
      </dgm:t>
    </dgm:pt>
    <dgm:pt modelId="{2EAE63E1-4B3A-4D59-8517-47890C3FF8D3}" type="parTrans" cxnId="{031F85D6-EF06-461F-93C5-0727FC8897C5}">
      <dgm:prSet/>
      <dgm:spPr/>
      <dgm:t>
        <a:bodyPr/>
        <a:lstStyle/>
        <a:p>
          <a:endParaRPr lang="fr-FR"/>
        </a:p>
      </dgm:t>
    </dgm:pt>
    <dgm:pt modelId="{5C11E89B-5055-431F-BC9C-234E67C7F12A}" type="sibTrans" cxnId="{031F85D6-EF06-461F-93C5-0727FC8897C5}">
      <dgm:prSet/>
      <dgm:spPr/>
      <dgm:t>
        <a:bodyPr/>
        <a:lstStyle/>
        <a:p>
          <a:endParaRPr lang="fr-FR"/>
        </a:p>
      </dgm:t>
    </dgm:pt>
    <dgm:pt modelId="{B85F6DA8-6EA6-4CF5-A807-BCA825192CB8}" type="pres">
      <dgm:prSet presAssocID="{B68DF8E7-F50D-409D-88E4-542058FDC7DE}" presName="linearFlow" presStyleCnt="0">
        <dgm:presLayoutVars>
          <dgm:dir/>
          <dgm:animLvl val="lvl"/>
          <dgm:resizeHandles/>
        </dgm:presLayoutVars>
      </dgm:prSet>
      <dgm:spPr/>
    </dgm:pt>
    <dgm:pt modelId="{F8AF53C2-0155-4E55-9E6E-9C1D42ACB6DB}" type="pres">
      <dgm:prSet presAssocID="{260B27AC-25B2-4C9F-B3CC-6ACAB4D76125}" presName="compositeNode" presStyleCnt="0">
        <dgm:presLayoutVars>
          <dgm:bulletEnabled val="1"/>
        </dgm:presLayoutVars>
      </dgm:prSet>
      <dgm:spPr/>
    </dgm:pt>
    <dgm:pt modelId="{B4887465-ECC6-41DF-B847-5A4A2D019BB8}" type="pres">
      <dgm:prSet presAssocID="{260B27AC-25B2-4C9F-B3CC-6ACAB4D76125}" presName="image" presStyleLbl="fgImgPlac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</dgm:pt>
    <dgm:pt modelId="{858A8684-69D3-4121-845C-4E02BA00CED8}" type="pres">
      <dgm:prSet presAssocID="{260B27AC-25B2-4C9F-B3CC-6ACAB4D76125}" presName="childNode" presStyleLbl="node1" presStyleIdx="0" presStyleCnt="4">
        <dgm:presLayoutVars>
          <dgm:bulletEnabled val="1"/>
        </dgm:presLayoutVars>
      </dgm:prSet>
      <dgm:spPr/>
    </dgm:pt>
    <dgm:pt modelId="{BDC621CF-819F-4420-AC89-CDBC41F9151F}" type="pres">
      <dgm:prSet presAssocID="{260B27AC-25B2-4C9F-B3CC-6ACAB4D76125}" presName="parentNode" presStyleLbl="revTx" presStyleIdx="0" presStyleCnt="4">
        <dgm:presLayoutVars>
          <dgm:chMax val="0"/>
          <dgm:bulletEnabled val="1"/>
        </dgm:presLayoutVars>
      </dgm:prSet>
      <dgm:spPr/>
    </dgm:pt>
    <dgm:pt modelId="{DEF4428A-CC09-42E4-8ACF-2E3542C3D2D9}" type="pres">
      <dgm:prSet presAssocID="{D417AC77-F6FB-4DFD-90E2-824E47E7D724}" presName="sibTrans" presStyleCnt="0"/>
      <dgm:spPr/>
    </dgm:pt>
    <dgm:pt modelId="{42BE0B80-0189-4D54-A4B8-49611D4B0D5E}" type="pres">
      <dgm:prSet presAssocID="{5B844BAC-FE5A-4D36-9607-80CE2330FD03}" presName="compositeNode" presStyleCnt="0">
        <dgm:presLayoutVars>
          <dgm:bulletEnabled val="1"/>
        </dgm:presLayoutVars>
      </dgm:prSet>
      <dgm:spPr/>
    </dgm:pt>
    <dgm:pt modelId="{ECF0145B-288D-4B65-A710-8B01C6B6CE63}" type="pres">
      <dgm:prSet presAssocID="{5B844BAC-FE5A-4D36-9607-80CE2330FD03}" presName="image" presStyleLbl="fgImgPlac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keting avec un remplissage uni"/>
        </a:ext>
      </dgm:extLst>
    </dgm:pt>
    <dgm:pt modelId="{3AAABDF0-667B-4157-824E-E28B7E64618F}" type="pres">
      <dgm:prSet presAssocID="{5B844BAC-FE5A-4D36-9607-80CE2330FD03}" presName="childNode" presStyleLbl="node1" presStyleIdx="1" presStyleCnt="4" custScaleX="109058">
        <dgm:presLayoutVars>
          <dgm:bulletEnabled val="1"/>
        </dgm:presLayoutVars>
      </dgm:prSet>
      <dgm:spPr/>
    </dgm:pt>
    <dgm:pt modelId="{BC7A594D-081D-46A9-87E3-8D4F1D17BEA2}" type="pres">
      <dgm:prSet presAssocID="{5B844BAC-FE5A-4D36-9607-80CE2330FD03}" presName="parentNode" presStyleLbl="revTx" presStyleIdx="1" presStyleCnt="4">
        <dgm:presLayoutVars>
          <dgm:chMax val="0"/>
          <dgm:bulletEnabled val="1"/>
        </dgm:presLayoutVars>
      </dgm:prSet>
      <dgm:spPr/>
    </dgm:pt>
    <dgm:pt modelId="{16AE137A-F44E-45D2-8654-2305E9B47583}" type="pres">
      <dgm:prSet presAssocID="{C6740E54-6857-4A6B-BF1C-6AF90AAF12E0}" presName="sibTrans" presStyleCnt="0"/>
      <dgm:spPr/>
    </dgm:pt>
    <dgm:pt modelId="{FEB52902-9027-460F-9B2B-07EB91446970}" type="pres">
      <dgm:prSet presAssocID="{19419A9A-4E53-414A-84F2-3441F370C670}" presName="compositeNode" presStyleCnt="0">
        <dgm:presLayoutVars>
          <dgm:bulletEnabled val="1"/>
        </dgm:presLayoutVars>
      </dgm:prSet>
      <dgm:spPr/>
    </dgm:pt>
    <dgm:pt modelId="{3275461F-818D-4F1D-9243-95109ED9F731}" type="pres">
      <dgm:prSet presAssocID="{19419A9A-4E53-414A-84F2-3441F370C670}" presName="image" presStyleLbl="fgImgPlac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rgent avec un remplissage uni"/>
        </a:ext>
      </dgm:extLst>
    </dgm:pt>
    <dgm:pt modelId="{D671BEDE-4A08-447A-8F2D-733D18DF0443}" type="pres">
      <dgm:prSet presAssocID="{19419A9A-4E53-414A-84F2-3441F370C670}" presName="childNode" presStyleLbl="node1" presStyleIdx="2" presStyleCnt="4" custScaleX="110157">
        <dgm:presLayoutVars>
          <dgm:bulletEnabled val="1"/>
        </dgm:presLayoutVars>
      </dgm:prSet>
      <dgm:spPr/>
    </dgm:pt>
    <dgm:pt modelId="{CC6D8213-0120-4F55-BC36-FBFB858424C3}" type="pres">
      <dgm:prSet presAssocID="{19419A9A-4E53-414A-84F2-3441F370C670}" presName="parentNode" presStyleLbl="revTx" presStyleIdx="2" presStyleCnt="4">
        <dgm:presLayoutVars>
          <dgm:chMax val="0"/>
          <dgm:bulletEnabled val="1"/>
        </dgm:presLayoutVars>
      </dgm:prSet>
      <dgm:spPr/>
    </dgm:pt>
    <dgm:pt modelId="{FEB4AE90-BAEF-42AA-A05E-E826ED809D3A}" type="pres">
      <dgm:prSet presAssocID="{0D8646E0-C32C-4E66-90DE-EFDE89E119C6}" presName="sibTrans" presStyleCnt="0"/>
      <dgm:spPr/>
    </dgm:pt>
    <dgm:pt modelId="{91632377-5057-464F-B880-D67D0D7BD127}" type="pres">
      <dgm:prSet presAssocID="{26F3AE99-73D9-473A-BDA2-9D57337BAF28}" presName="compositeNode" presStyleCnt="0">
        <dgm:presLayoutVars>
          <dgm:bulletEnabled val="1"/>
        </dgm:presLayoutVars>
      </dgm:prSet>
      <dgm:spPr/>
    </dgm:pt>
    <dgm:pt modelId="{246F0A79-A69D-4601-A849-F77DDA35DB92}" type="pres">
      <dgm:prSet presAssocID="{26F3AE99-73D9-473A-BDA2-9D57337BAF28}" presName="image" presStyleLbl="fgImgPlac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oignée de main avec un remplissage uni"/>
        </a:ext>
      </dgm:extLst>
    </dgm:pt>
    <dgm:pt modelId="{9B0A4E0C-DA7E-4CDB-A72D-090F1D4FEB22}" type="pres">
      <dgm:prSet presAssocID="{26F3AE99-73D9-473A-BDA2-9D57337BAF28}" presName="childNode" presStyleLbl="node1" presStyleIdx="3" presStyleCnt="4">
        <dgm:presLayoutVars>
          <dgm:bulletEnabled val="1"/>
        </dgm:presLayoutVars>
      </dgm:prSet>
      <dgm:spPr/>
    </dgm:pt>
    <dgm:pt modelId="{315400FA-3EA9-491C-82A7-06958DEAAD8F}" type="pres">
      <dgm:prSet presAssocID="{26F3AE99-73D9-473A-BDA2-9D57337BAF28}" presName="parentNode" presStyleLbl="revTx" presStyleIdx="3" presStyleCnt="4">
        <dgm:presLayoutVars>
          <dgm:chMax val="0"/>
          <dgm:bulletEnabled val="1"/>
        </dgm:presLayoutVars>
      </dgm:prSet>
      <dgm:spPr/>
    </dgm:pt>
  </dgm:ptLst>
  <dgm:cxnLst>
    <dgm:cxn modelId="{3DCA9A05-50BE-4DA4-A485-C68DAADDD311}" type="presOf" srcId="{26F3AE99-73D9-473A-BDA2-9D57337BAF28}" destId="{315400FA-3EA9-491C-82A7-06958DEAAD8F}" srcOrd="0" destOrd="0" presId="urn:microsoft.com/office/officeart/2005/8/layout/hList2"/>
    <dgm:cxn modelId="{1303A107-D208-4B3B-858F-EDADB9B998C0}" srcId="{5B844BAC-FE5A-4D36-9607-80CE2330FD03}" destId="{CA850BDD-C505-4056-8F2B-371A96301F44}" srcOrd="1" destOrd="0" parTransId="{728D8AE1-C14A-4008-A54D-72FAB5F05A50}" sibTransId="{F76ED065-269C-45D4-B6D4-DB2B2A40ADBB}"/>
    <dgm:cxn modelId="{43EA3808-90F0-4348-8C49-5F3224558775}" srcId="{B68DF8E7-F50D-409D-88E4-542058FDC7DE}" destId="{26F3AE99-73D9-473A-BDA2-9D57337BAF28}" srcOrd="3" destOrd="0" parTransId="{55D69338-B0F8-4AC1-8853-2BFD0B93B2EF}" sibTransId="{E9427AB0-D6F4-4964-944A-F444EAB0332C}"/>
    <dgm:cxn modelId="{CE43A60A-F49F-45CD-87EB-50D9C816141A}" type="presOf" srcId="{016667AF-8FDB-4967-AE68-D0AEA3384A94}" destId="{D671BEDE-4A08-447A-8F2D-733D18DF0443}" srcOrd="0" destOrd="0" presId="urn:microsoft.com/office/officeart/2005/8/layout/hList2"/>
    <dgm:cxn modelId="{5329D117-7299-4E8A-98E4-32075DB0F73F}" srcId="{B68DF8E7-F50D-409D-88E4-542058FDC7DE}" destId="{5B844BAC-FE5A-4D36-9607-80CE2330FD03}" srcOrd="1" destOrd="0" parTransId="{AD0C303A-A2E5-4EF7-BBA8-AEB42403F3C3}" sibTransId="{C6740E54-6857-4A6B-BF1C-6AF90AAF12E0}"/>
    <dgm:cxn modelId="{511BDC1E-6530-49FB-B605-E2D78D2AAD9E}" srcId="{26F3AE99-73D9-473A-BDA2-9D57337BAF28}" destId="{9206004A-DBD1-4B66-BD4C-4C5DD19B929D}" srcOrd="0" destOrd="0" parTransId="{20058442-3FED-4F24-8B94-2475CCFFB83E}" sibTransId="{3F14A14D-C31F-4017-8BF0-B0D609EB38E9}"/>
    <dgm:cxn modelId="{392A1A26-F989-4FE2-91FE-70302B5DE738}" type="presOf" srcId="{9206004A-DBD1-4B66-BD4C-4C5DD19B929D}" destId="{9B0A4E0C-DA7E-4CDB-A72D-090F1D4FEB22}" srcOrd="0" destOrd="0" presId="urn:microsoft.com/office/officeart/2005/8/layout/hList2"/>
    <dgm:cxn modelId="{23048C3B-045C-4F72-8B12-CDD3AA674AFE}" type="presOf" srcId="{B68DF8E7-F50D-409D-88E4-542058FDC7DE}" destId="{B85F6DA8-6EA6-4CF5-A807-BCA825192CB8}" srcOrd="0" destOrd="0" presId="urn:microsoft.com/office/officeart/2005/8/layout/hList2"/>
    <dgm:cxn modelId="{B83E0D3C-B66D-4BE4-8EF3-7DDEB504CFD2}" srcId="{260B27AC-25B2-4C9F-B3CC-6ACAB4D76125}" destId="{60259ED2-78E8-4FBE-B9C1-0B0C6ABF2CD2}" srcOrd="1" destOrd="0" parTransId="{C48D2FFB-BB86-45CF-AA82-B1457CB441C4}" sibTransId="{DAFFB89D-7357-470E-8D03-57B0072B32C1}"/>
    <dgm:cxn modelId="{F4C03E43-DBDA-4E9F-BE55-CC8DDF5C0B0A}" type="presOf" srcId="{3E6D9B49-40BA-48CA-9CE8-0B4D93910231}" destId="{D671BEDE-4A08-447A-8F2D-733D18DF0443}" srcOrd="0" destOrd="1" presId="urn:microsoft.com/office/officeart/2005/8/layout/hList2"/>
    <dgm:cxn modelId="{82AAAC53-60CF-444D-8617-528C47DD5768}" srcId="{19419A9A-4E53-414A-84F2-3441F370C670}" destId="{3E6D9B49-40BA-48CA-9CE8-0B4D93910231}" srcOrd="1" destOrd="0" parTransId="{43EABD85-2A5F-45F7-AE7D-FEA5C79E3918}" sibTransId="{7E7300C9-5B5E-45C1-8DB9-93624028D204}"/>
    <dgm:cxn modelId="{F1F76875-860B-43CB-9D58-848072FBCD69}" type="presOf" srcId="{5B844BAC-FE5A-4D36-9607-80CE2330FD03}" destId="{BC7A594D-081D-46A9-87E3-8D4F1D17BEA2}" srcOrd="0" destOrd="0" presId="urn:microsoft.com/office/officeart/2005/8/layout/hList2"/>
    <dgm:cxn modelId="{28268775-983D-4F03-9B3C-5FC7F2223C4A}" type="presOf" srcId="{60259ED2-78E8-4FBE-B9C1-0B0C6ABF2CD2}" destId="{858A8684-69D3-4121-845C-4E02BA00CED8}" srcOrd="0" destOrd="1" presId="urn:microsoft.com/office/officeart/2005/8/layout/hList2"/>
    <dgm:cxn modelId="{C643E65A-400F-4670-9898-4E838CD2838F}" type="presOf" srcId="{FFB3E6D3-BEBB-41CE-A2FF-0151791E69A8}" destId="{9B0A4E0C-DA7E-4CDB-A72D-090F1D4FEB22}" srcOrd="0" destOrd="1" presId="urn:microsoft.com/office/officeart/2005/8/layout/hList2"/>
    <dgm:cxn modelId="{FC281283-668E-4C64-99DC-710EBEE5666D}" srcId="{19419A9A-4E53-414A-84F2-3441F370C670}" destId="{3A5CD35D-EF5F-4AE0-857D-362AF4138FF9}" srcOrd="2" destOrd="0" parTransId="{2141DA6D-7DC6-4FE2-AC6D-F19ED5CF65E4}" sibTransId="{3C9F3BBC-4FFA-4C6F-AB8B-2CC380775B65}"/>
    <dgm:cxn modelId="{2FA08691-9507-4A8A-937F-AAFCF64DE2E2}" type="presOf" srcId="{260B27AC-25B2-4C9F-B3CC-6ACAB4D76125}" destId="{BDC621CF-819F-4420-AC89-CDBC41F9151F}" srcOrd="0" destOrd="0" presId="urn:microsoft.com/office/officeart/2005/8/layout/hList2"/>
    <dgm:cxn modelId="{E9D4F195-402D-48FA-B70E-81BC511DF78C}" srcId="{B68DF8E7-F50D-409D-88E4-542058FDC7DE}" destId="{19419A9A-4E53-414A-84F2-3441F370C670}" srcOrd="2" destOrd="0" parTransId="{6EAF5AB5-BD14-4626-9105-168225E90A61}" sibTransId="{0D8646E0-C32C-4E66-90DE-EFDE89E119C6}"/>
    <dgm:cxn modelId="{064E9F9C-7685-4F4F-930C-D77191ADFF70}" srcId="{5B844BAC-FE5A-4D36-9607-80CE2330FD03}" destId="{EB55CE6B-00B3-405A-95AB-C45A43927E0E}" srcOrd="0" destOrd="0" parTransId="{6F69998A-5F68-4177-9BC1-C51BDE235502}" sibTransId="{3AD70C16-DEEF-4957-B453-7FD3EFBFBA4E}"/>
    <dgm:cxn modelId="{0DBFB09F-16F7-4865-BC36-8A126B41259E}" srcId="{19419A9A-4E53-414A-84F2-3441F370C670}" destId="{016667AF-8FDB-4967-AE68-D0AEA3384A94}" srcOrd="0" destOrd="0" parTransId="{2BF3135D-8DD9-4D8A-A02B-5E1518761505}" sibTransId="{098CDF24-0B97-4CCA-A169-CD1C79880013}"/>
    <dgm:cxn modelId="{83506EA8-7585-43EF-A692-A3F6C2FAB03C}" type="presOf" srcId="{3A5CD35D-EF5F-4AE0-857D-362AF4138FF9}" destId="{D671BEDE-4A08-447A-8F2D-733D18DF0443}" srcOrd="0" destOrd="2" presId="urn:microsoft.com/office/officeart/2005/8/layout/hList2"/>
    <dgm:cxn modelId="{43A30DBB-D1DC-4D08-85D8-9341512F7B04}" srcId="{260B27AC-25B2-4C9F-B3CC-6ACAB4D76125}" destId="{E39E57B9-1E9E-49CB-B5A8-E662DF271A57}" srcOrd="2" destOrd="0" parTransId="{265A240B-CAED-4A0E-8ACF-D937BF1CDDB3}" sibTransId="{A7C7119B-D8A3-4E42-86EC-B3100834DBF5}"/>
    <dgm:cxn modelId="{16E2D2BE-7061-4D85-8D8F-60259E573033}" type="presOf" srcId="{E39E57B9-1E9E-49CB-B5A8-E662DF271A57}" destId="{858A8684-69D3-4121-845C-4E02BA00CED8}" srcOrd="0" destOrd="2" presId="urn:microsoft.com/office/officeart/2005/8/layout/hList2"/>
    <dgm:cxn modelId="{78647FC8-89FF-4014-A505-61D52487DDBF}" srcId="{260B27AC-25B2-4C9F-B3CC-6ACAB4D76125}" destId="{92AA6D6C-C0F6-475C-B9EC-9690BD7A4288}" srcOrd="0" destOrd="0" parTransId="{E24B58B0-4F56-4A9B-8592-AEB4F7B90ED3}" sibTransId="{C83B0682-2D32-429B-B8EC-A2E1FD63E768}"/>
    <dgm:cxn modelId="{031F85D6-EF06-461F-93C5-0727FC8897C5}" srcId="{26F3AE99-73D9-473A-BDA2-9D57337BAF28}" destId="{FFB3E6D3-BEBB-41CE-A2FF-0151791E69A8}" srcOrd="1" destOrd="0" parTransId="{2EAE63E1-4B3A-4D59-8517-47890C3FF8D3}" sibTransId="{5C11E89B-5055-431F-BC9C-234E67C7F12A}"/>
    <dgm:cxn modelId="{45F932EA-940A-4296-82C7-867B55866D58}" type="presOf" srcId="{19419A9A-4E53-414A-84F2-3441F370C670}" destId="{CC6D8213-0120-4F55-BC36-FBFB858424C3}" srcOrd="0" destOrd="0" presId="urn:microsoft.com/office/officeart/2005/8/layout/hList2"/>
    <dgm:cxn modelId="{3EBC1FEE-1126-4F20-A92E-8935DD6C714A}" type="presOf" srcId="{EB55CE6B-00B3-405A-95AB-C45A43927E0E}" destId="{3AAABDF0-667B-4157-824E-E28B7E64618F}" srcOrd="0" destOrd="0" presId="urn:microsoft.com/office/officeart/2005/8/layout/hList2"/>
    <dgm:cxn modelId="{7B0BEDF2-0E54-427E-80DF-575362DCCB9E}" type="presOf" srcId="{CA850BDD-C505-4056-8F2B-371A96301F44}" destId="{3AAABDF0-667B-4157-824E-E28B7E64618F}" srcOrd="0" destOrd="1" presId="urn:microsoft.com/office/officeart/2005/8/layout/hList2"/>
    <dgm:cxn modelId="{3409B2F6-4567-4D0F-B055-D2408452F04B}" type="presOf" srcId="{92AA6D6C-C0F6-475C-B9EC-9690BD7A4288}" destId="{858A8684-69D3-4121-845C-4E02BA00CED8}" srcOrd="0" destOrd="0" presId="urn:microsoft.com/office/officeart/2005/8/layout/hList2"/>
    <dgm:cxn modelId="{A431D2FC-7F64-492D-AB37-5F2A361FCEFE}" srcId="{B68DF8E7-F50D-409D-88E4-542058FDC7DE}" destId="{260B27AC-25B2-4C9F-B3CC-6ACAB4D76125}" srcOrd="0" destOrd="0" parTransId="{C7458F34-B1B2-4145-8A2A-CA96D6F30F3A}" sibTransId="{D417AC77-F6FB-4DFD-90E2-824E47E7D724}"/>
    <dgm:cxn modelId="{50EB7664-73DA-40AC-B432-061FFC2AB5D9}" type="presParOf" srcId="{B85F6DA8-6EA6-4CF5-A807-BCA825192CB8}" destId="{F8AF53C2-0155-4E55-9E6E-9C1D42ACB6DB}" srcOrd="0" destOrd="0" presId="urn:microsoft.com/office/officeart/2005/8/layout/hList2"/>
    <dgm:cxn modelId="{3FC49191-DF09-4821-BCBD-AED8105CF647}" type="presParOf" srcId="{F8AF53C2-0155-4E55-9E6E-9C1D42ACB6DB}" destId="{B4887465-ECC6-41DF-B847-5A4A2D019BB8}" srcOrd="0" destOrd="0" presId="urn:microsoft.com/office/officeart/2005/8/layout/hList2"/>
    <dgm:cxn modelId="{6E432D64-9267-447F-8981-0DAF5A03D48B}" type="presParOf" srcId="{F8AF53C2-0155-4E55-9E6E-9C1D42ACB6DB}" destId="{858A8684-69D3-4121-845C-4E02BA00CED8}" srcOrd="1" destOrd="0" presId="urn:microsoft.com/office/officeart/2005/8/layout/hList2"/>
    <dgm:cxn modelId="{43877882-4B71-4A27-87F7-5FBCDA959469}" type="presParOf" srcId="{F8AF53C2-0155-4E55-9E6E-9C1D42ACB6DB}" destId="{BDC621CF-819F-4420-AC89-CDBC41F9151F}" srcOrd="2" destOrd="0" presId="urn:microsoft.com/office/officeart/2005/8/layout/hList2"/>
    <dgm:cxn modelId="{DCEF455D-E7DA-4699-8328-31246E4F6B33}" type="presParOf" srcId="{B85F6DA8-6EA6-4CF5-A807-BCA825192CB8}" destId="{DEF4428A-CC09-42E4-8ACF-2E3542C3D2D9}" srcOrd="1" destOrd="0" presId="urn:microsoft.com/office/officeart/2005/8/layout/hList2"/>
    <dgm:cxn modelId="{3AA16FD1-6E82-47E8-B9AB-23628ED873CB}" type="presParOf" srcId="{B85F6DA8-6EA6-4CF5-A807-BCA825192CB8}" destId="{42BE0B80-0189-4D54-A4B8-49611D4B0D5E}" srcOrd="2" destOrd="0" presId="urn:microsoft.com/office/officeart/2005/8/layout/hList2"/>
    <dgm:cxn modelId="{7A9E966A-3180-4770-A251-DA882842DD98}" type="presParOf" srcId="{42BE0B80-0189-4D54-A4B8-49611D4B0D5E}" destId="{ECF0145B-288D-4B65-A710-8B01C6B6CE63}" srcOrd="0" destOrd="0" presId="urn:microsoft.com/office/officeart/2005/8/layout/hList2"/>
    <dgm:cxn modelId="{05B9B778-59A1-455A-9C16-86BAD3631E04}" type="presParOf" srcId="{42BE0B80-0189-4D54-A4B8-49611D4B0D5E}" destId="{3AAABDF0-667B-4157-824E-E28B7E64618F}" srcOrd="1" destOrd="0" presId="urn:microsoft.com/office/officeart/2005/8/layout/hList2"/>
    <dgm:cxn modelId="{C6F8920A-BF87-4A2A-9171-8F8F3C7FBDCE}" type="presParOf" srcId="{42BE0B80-0189-4D54-A4B8-49611D4B0D5E}" destId="{BC7A594D-081D-46A9-87E3-8D4F1D17BEA2}" srcOrd="2" destOrd="0" presId="urn:microsoft.com/office/officeart/2005/8/layout/hList2"/>
    <dgm:cxn modelId="{D4CD188D-ECE6-4CA2-992C-B60049C672AD}" type="presParOf" srcId="{B85F6DA8-6EA6-4CF5-A807-BCA825192CB8}" destId="{16AE137A-F44E-45D2-8654-2305E9B47583}" srcOrd="3" destOrd="0" presId="urn:microsoft.com/office/officeart/2005/8/layout/hList2"/>
    <dgm:cxn modelId="{4C07FFD8-80AB-46C6-9BF2-93771004FACA}" type="presParOf" srcId="{B85F6DA8-6EA6-4CF5-A807-BCA825192CB8}" destId="{FEB52902-9027-460F-9B2B-07EB91446970}" srcOrd="4" destOrd="0" presId="urn:microsoft.com/office/officeart/2005/8/layout/hList2"/>
    <dgm:cxn modelId="{6ECFE33D-1048-4FCE-8B23-1F4C128D8525}" type="presParOf" srcId="{FEB52902-9027-460F-9B2B-07EB91446970}" destId="{3275461F-818D-4F1D-9243-95109ED9F731}" srcOrd="0" destOrd="0" presId="urn:microsoft.com/office/officeart/2005/8/layout/hList2"/>
    <dgm:cxn modelId="{E51ABA4B-AA62-420F-BDD4-948B9F3FF714}" type="presParOf" srcId="{FEB52902-9027-460F-9B2B-07EB91446970}" destId="{D671BEDE-4A08-447A-8F2D-733D18DF0443}" srcOrd="1" destOrd="0" presId="urn:microsoft.com/office/officeart/2005/8/layout/hList2"/>
    <dgm:cxn modelId="{868A355F-AD75-4C6F-AAA5-0D45638C4703}" type="presParOf" srcId="{FEB52902-9027-460F-9B2B-07EB91446970}" destId="{CC6D8213-0120-4F55-BC36-FBFB858424C3}" srcOrd="2" destOrd="0" presId="urn:microsoft.com/office/officeart/2005/8/layout/hList2"/>
    <dgm:cxn modelId="{443AC13F-5736-44F6-85B7-2C26DBECD940}" type="presParOf" srcId="{B85F6DA8-6EA6-4CF5-A807-BCA825192CB8}" destId="{FEB4AE90-BAEF-42AA-A05E-E826ED809D3A}" srcOrd="5" destOrd="0" presId="urn:microsoft.com/office/officeart/2005/8/layout/hList2"/>
    <dgm:cxn modelId="{E2621F18-6BB3-481A-9C0B-277ED249E016}" type="presParOf" srcId="{B85F6DA8-6EA6-4CF5-A807-BCA825192CB8}" destId="{91632377-5057-464F-B880-D67D0D7BD127}" srcOrd="6" destOrd="0" presId="urn:microsoft.com/office/officeart/2005/8/layout/hList2"/>
    <dgm:cxn modelId="{A56F46AA-5907-4A59-8066-27F0E3D24BFE}" type="presParOf" srcId="{91632377-5057-464F-B880-D67D0D7BD127}" destId="{246F0A79-A69D-4601-A849-F77DDA35DB92}" srcOrd="0" destOrd="0" presId="urn:microsoft.com/office/officeart/2005/8/layout/hList2"/>
    <dgm:cxn modelId="{F22EC2D6-1FDA-4986-AB5B-C617DD1C4420}" type="presParOf" srcId="{91632377-5057-464F-B880-D67D0D7BD127}" destId="{9B0A4E0C-DA7E-4CDB-A72D-090F1D4FEB22}" srcOrd="1" destOrd="0" presId="urn:microsoft.com/office/officeart/2005/8/layout/hList2"/>
    <dgm:cxn modelId="{61CEB2EE-A30A-48EF-A9FF-E4F44342EA4A}" type="presParOf" srcId="{91632377-5057-464F-B880-D67D0D7BD127}" destId="{315400FA-3EA9-491C-82A7-06958DEAAD8F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FF944D-9734-4D74-A00F-6AD2F2C553C1}">
      <dsp:nvSpPr>
        <dsp:cNvPr id="0" name=""/>
        <dsp:cNvSpPr/>
      </dsp:nvSpPr>
      <dsp:spPr>
        <a:xfrm>
          <a:off x="4153750" y="2348077"/>
          <a:ext cx="2632284" cy="2796772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u="sng" kern="1200" dirty="0">
              <a:solidFill>
                <a:schemeClr val="tx1"/>
              </a:solidFill>
            </a:rPr>
            <a:t>Résilience économique</a:t>
          </a:r>
          <a:r>
            <a:rPr lang="fr-FR" sz="2000" kern="1200" dirty="0">
              <a:solidFill>
                <a:schemeClr val="tx1"/>
              </a:solidFill>
            </a:rPr>
            <a:t>: capacité d’absorber, s’adapter, prospérer (Holling, Rodin)</a:t>
          </a:r>
        </a:p>
      </dsp:txBody>
      <dsp:txXfrm>
        <a:off x="4539239" y="2757655"/>
        <a:ext cx="1861306" cy="1977616"/>
      </dsp:txXfrm>
    </dsp:sp>
    <dsp:sp modelId="{75CB5A3B-AADE-408E-8762-B6493E340915}">
      <dsp:nvSpPr>
        <dsp:cNvPr id="0" name=""/>
        <dsp:cNvSpPr/>
      </dsp:nvSpPr>
      <dsp:spPr>
        <a:xfrm rot="16225027">
          <a:off x="5183723" y="1686252"/>
          <a:ext cx="597190" cy="5910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500" kern="1200"/>
        </a:p>
      </dsp:txBody>
      <dsp:txXfrm>
        <a:off x="5271737" y="1893122"/>
        <a:ext cx="419871" cy="354639"/>
      </dsp:txXfrm>
    </dsp:sp>
    <dsp:sp modelId="{6C88EBBF-250D-4CEC-8C6C-ADDD2896AFD1}">
      <dsp:nvSpPr>
        <dsp:cNvPr id="0" name=""/>
        <dsp:cNvSpPr/>
      </dsp:nvSpPr>
      <dsp:spPr>
        <a:xfrm>
          <a:off x="4016404" y="-200001"/>
          <a:ext cx="2950517" cy="1912112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u="sng" kern="1200" dirty="0">
              <a:solidFill>
                <a:schemeClr val="tx1"/>
              </a:solidFill>
            </a:rPr>
            <a:t>Prévention</a:t>
          </a:r>
          <a:r>
            <a:rPr lang="fr-FR" sz="2000" kern="1200" dirty="0">
              <a:solidFill>
                <a:schemeClr val="tx1"/>
              </a:solidFill>
            </a:rPr>
            <a:t>: Système d’alerte et infrastructures adaptées</a:t>
          </a:r>
        </a:p>
      </dsp:txBody>
      <dsp:txXfrm>
        <a:off x="4448497" y="80021"/>
        <a:ext cx="2086331" cy="1352068"/>
      </dsp:txXfrm>
    </dsp:sp>
    <dsp:sp modelId="{1938E723-FEA5-4853-94F0-4490EB239071}">
      <dsp:nvSpPr>
        <dsp:cNvPr id="0" name=""/>
        <dsp:cNvSpPr/>
      </dsp:nvSpPr>
      <dsp:spPr>
        <a:xfrm rot="474429">
          <a:off x="6802763" y="3678403"/>
          <a:ext cx="443176" cy="591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500" kern="1200"/>
        </a:p>
      </dsp:txBody>
      <dsp:txXfrm>
        <a:off x="6803395" y="3787470"/>
        <a:ext cx="310223" cy="354635"/>
      </dsp:txXfrm>
    </dsp:sp>
    <dsp:sp modelId="{1F4B706B-2720-46E0-B4E7-6602501A3367}">
      <dsp:nvSpPr>
        <dsp:cNvPr id="0" name=""/>
        <dsp:cNvSpPr/>
      </dsp:nvSpPr>
      <dsp:spPr>
        <a:xfrm>
          <a:off x="7276407" y="2981700"/>
          <a:ext cx="2477252" cy="2375399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u="sng" kern="1200" dirty="0">
              <a:solidFill>
                <a:schemeClr val="tx1"/>
              </a:solidFill>
            </a:rPr>
            <a:t>Préparation</a:t>
          </a:r>
          <a:r>
            <a:rPr lang="fr-FR" sz="2000" kern="1200" dirty="0">
              <a:solidFill>
                <a:schemeClr val="tx1"/>
              </a:solidFill>
            </a:rPr>
            <a:t>: Plans, coordination multi-acteurs</a:t>
          </a:r>
        </a:p>
      </dsp:txBody>
      <dsp:txXfrm>
        <a:off x="7639192" y="3329569"/>
        <a:ext cx="1751682" cy="1679661"/>
      </dsp:txXfrm>
    </dsp:sp>
    <dsp:sp modelId="{E063C5C7-C21B-48CB-B29B-5E31CBC309C3}">
      <dsp:nvSpPr>
        <dsp:cNvPr id="0" name=""/>
        <dsp:cNvSpPr/>
      </dsp:nvSpPr>
      <dsp:spPr>
        <a:xfrm rot="10393193">
          <a:off x="3612913" y="3640316"/>
          <a:ext cx="504993" cy="591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500" kern="1200"/>
        </a:p>
      </dsp:txBody>
      <dsp:txXfrm rot="10800000">
        <a:off x="3763881" y="3749585"/>
        <a:ext cx="353495" cy="354635"/>
      </dsp:txXfrm>
    </dsp:sp>
    <dsp:sp modelId="{36A4694C-E99E-4239-B615-44A0E98ACAB3}">
      <dsp:nvSpPr>
        <dsp:cNvPr id="0" name=""/>
        <dsp:cNvSpPr/>
      </dsp:nvSpPr>
      <dsp:spPr>
        <a:xfrm>
          <a:off x="1153830" y="3109520"/>
          <a:ext cx="2432992" cy="2010906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u="sng" kern="1200" dirty="0">
              <a:solidFill>
                <a:schemeClr val="tx1"/>
              </a:solidFill>
            </a:rPr>
            <a:t>Reconstruction</a:t>
          </a:r>
          <a:r>
            <a:rPr lang="fr-FR" sz="2000" kern="1200" dirty="0">
              <a:solidFill>
                <a:schemeClr val="tx1"/>
              </a:solidFill>
            </a:rPr>
            <a:t>:</a:t>
          </a:r>
          <a:r>
            <a:rPr lang="fr-FR" sz="2000" kern="1200" baseline="0" dirty="0">
              <a:solidFill>
                <a:schemeClr val="tx1"/>
              </a:solidFill>
            </a:rPr>
            <a:t> innovation, </a:t>
          </a:r>
          <a:r>
            <a:rPr lang="fr-FR" sz="2000" kern="1200" baseline="0" dirty="0" err="1">
              <a:solidFill>
                <a:schemeClr val="tx1"/>
              </a:solidFill>
            </a:rPr>
            <a:t>build</a:t>
          </a:r>
          <a:r>
            <a:rPr lang="fr-FR" sz="2000" kern="1200" baseline="0" dirty="0">
              <a:solidFill>
                <a:schemeClr val="tx1"/>
              </a:solidFill>
            </a:rPr>
            <a:t> back </a:t>
          </a:r>
          <a:r>
            <a:rPr lang="fr-FR" sz="2000" kern="1200" baseline="0" dirty="0" err="1">
              <a:solidFill>
                <a:schemeClr val="tx1"/>
              </a:solidFill>
            </a:rPr>
            <a:t>better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1510133" y="3404010"/>
        <a:ext cx="1720386" cy="14219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09430-039A-430F-9B7C-234E4CE66226}">
      <dsp:nvSpPr>
        <dsp:cNvPr id="0" name=""/>
        <dsp:cNvSpPr/>
      </dsp:nvSpPr>
      <dsp:spPr>
        <a:xfrm rot="5400000">
          <a:off x="1425912" y="1413520"/>
          <a:ext cx="1250136" cy="14232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B62535-4878-4EB9-9E51-F78BD3C0DA7C}">
      <dsp:nvSpPr>
        <dsp:cNvPr id="0" name=""/>
        <dsp:cNvSpPr/>
      </dsp:nvSpPr>
      <dsp:spPr>
        <a:xfrm>
          <a:off x="1094702" y="27718"/>
          <a:ext cx="2104494" cy="1473077"/>
        </a:xfrm>
        <a:prstGeom prst="roundRect">
          <a:avLst>
            <a:gd name="adj" fmla="val 1667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/>
            <a:t>Politiques publiques</a:t>
          </a:r>
        </a:p>
      </dsp:txBody>
      <dsp:txXfrm>
        <a:off x="1166625" y="99641"/>
        <a:ext cx="1960648" cy="1329231"/>
      </dsp:txXfrm>
    </dsp:sp>
    <dsp:sp modelId="{1C74A0FE-079B-4E0B-B44B-FF95C5C22C2A}">
      <dsp:nvSpPr>
        <dsp:cNvPr id="0" name=""/>
        <dsp:cNvSpPr/>
      </dsp:nvSpPr>
      <dsp:spPr>
        <a:xfrm>
          <a:off x="3288752" y="157327"/>
          <a:ext cx="2244117" cy="1190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Intégration GRC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Investissements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gouvernance</a:t>
          </a:r>
        </a:p>
      </dsp:txBody>
      <dsp:txXfrm>
        <a:off x="3288752" y="157327"/>
        <a:ext cx="2244117" cy="1190606"/>
      </dsp:txXfrm>
    </dsp:sp>
    <dsp:sp modelId="{7B239F5B-4D1E-4CC3-A055-3FE4E1120151}">
      <dsp:nvSpPr>
        <dsp:cNvPr id="0" name=""/>
        <dsp:cNvSpPr/>
      </dsp:nvSpPr>
      <dsp:spPr>
        <a:xfrm rot="5400000">
          <a:off x="3342004" y="3068272"/>
          <a:ext cx="1250136" cy="14232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3948A-C3C1-4B21-BA9D-81E4E160C5DD}">
      <dsp:nvSpPr>
        <dsp:cNvPr id="0" name=""/>
        <dsp:cNvSpPr/>
      </dsp:nvSpPr>
      <dsp:spPr>
        <a:xfrm>
          <a:off x="3010794" y="1682471"/>
          <a:ext cx="2104494" cy="1473077"/>
        </a:xfrm>
        <a:prstGeom prst="roundRect">
          <a:avLst>
            <a:gd name="adj" fmla="val 1667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/>
            <a:t>Résilience économique</a:t>
          </a:r>
        </a:p>
      </dsp:txBody>
      <dsp:txXfrm>
        <a:off x="3082717" y="1754394"/>
        <a:ext cx="1960648" cy="1329231"/>
      </dsp:txXfrm>
    </dsp:sp>
    <dsp:sp modelId="{6D08F59B-FD23-4D06-B893-E15B72ECF1B8}">
      <dsp:nvSpPr>
        <dsp:cNvPr id="0" name=""/>
        <dsp:cNvSpPr/>
      </dsp:nvSpPr>
      <dsp:spPr>
        <a:xfrm>
          <a:off x="5257795" y="1892714"/>
          <a:ext cx="4358638" cy="1384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kern="1200" dirty="0"/>
            <a:t>P</a:t>
          </a:r>
          <a:r>
            <a:rPr lang="fr-FR" sz="1600" kern="1200" dirty="0"/>
            <a:t>révention (système d’alerte précoce)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Absorption (capacité à encaisser le choc)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Adaptation (flexibilité, innovation)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Reconstruction ( </a:t>
          </a:r>
          <a:r>
            <a:rPr lang="fr-FR" sz="1600" kern="1200" dirty="0" err="1"/>
            <a:t>Build</a:t>
          </a:r>
          <a:r>
            <a:rPr lang="fr-FR" sz="1600" kern="1200" dirty="0"/>
            <a:t> Back </a:t>
          </a:r>
          <a:r>
            <a:rPr lang="fr-FR" sz="1600" kern="1200" dirty="0" err="1"/>
            <a:t>Better</a:t>
          </a:r>
          <a:r>
            <a:rPr lang="fr-FR" sz="1600" kern="1200" dirty="0"/>
            <a:t>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 Transformation (innovation post-catastrophe)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000" kern="1200" dirty="0"/>
        </a:p>
      </dsp:txBody>
      <dsp:txXfrm>
        <a:off x="5257795" y="1892714"/>
        <a:ext cx="4358638" cy="1384258"/>
      </dsp:txXfrm>
    </dsp:sp>
    <dsp:sp modelId="{232FBC83-28BE-4E9E-BE13-A58B7645E37D}">
      <dsp:nvSpPr>
        <dsp:cNvPr id="0" name=""/>
        <dsp:cNvSpPr/>
      </dsp:nvSpPr>
      <dsp:spPr>
        <a:xfrm>
          <a:off x="4926885" y="3337223"/>
          <a:ext cx="2104494" cy="1473077"/>
        </a:xfrm>
        <a:prstGeom prst="roundRect">
          <a:avLst>
            <a:gd name="adj" fmla="val 1667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/>
            <a:t>Impacts des catastrophes</a:t>
          </a:r>
        </a:p>
      </dsp:txBody>
      <dsp:txXfrm>
        <a:off x="4998808" y="3409146"/>
        <a:ext cx="1960648" cy="1329231"/>
      </dsp:txXfrm>
    </dsp:sp>
    <dsp:sp modelId="{049BC2F5-1E98-41AB-88B2-011B03EDE653}">
      <dsp:nvSpPr>
        <dsp:cNvPr id="0" name=""/>
        <dsp:cNvSpPr/>
      </dsp:nvSpPr>
      <dsp:spPr>
        <a:xfrm>
          <a:off x="7068306" y="3453510"/>
          <a:ext cx="3248426" cy="1190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Réduction des pertes économiques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Réponses (aides d’urgence)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Reconstruction accélérée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 Développement durable</a:t>
          </a:r>
        </a:p>
      </dsp:txBody>
      <dsp:txXfrm>
        <a:off x="7068306" y="3453510"/>
        <a:ext cx="3248426" cy="11906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B10A62-4C2C-40B1-A4A2-7315AF5E705D}">
      <dsp:nvSpPr>
        <dsp:cNvPr id="0" name=""/>
        <dsp:cNvSpPr/>
      </dsp:nvSpPr>
      <dsp:spPr>
        <a:xfrm>
          <a:off x="9242" y="98153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kern="1200" dirty="0"/>
            <a:t>Politiques publiques</a:t>
          </a:r>
        </a:p>
      </dsp:txBody>
      <dsp:txXfrm>
        <a:off x="57787" y="146698"/>
        <a:ext cx="2665308" cy="1560349"/>
      </dsp:txXfrm>
    </dsp:sp>
    <dsp:sp modelId="{5201B2BF-E277-4BEE-8EFE-9B9B4AB4BF61}">
      <dsp:nvSpPr>
        <dsp:cNvPr id="0" name=""/>
        <dsp:cNvSpPr/>
      </dsp:nvSpPr>
      <dsp:spPr>
        <a:xfrm>
          <a:off x="3047880" y="584335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900" kern="1200"/>
        </a:p>
      </dsp:txBody>
      <dsp:txXfrm>
        <a:off x="3047880" y="721350"/>
        <a:ext cx="409940" cy="411044"/>
      </dsp:txXfrm>
    </dsp:sp>
    <dsp:sp modelId="{1A343897-A0FB-42B1-B6F1-8ACE334BFA0A}">
      <dsp:nvSpPr>
        <dsp:cNvPr id="0" name=""/>
        <dsp:cNvSpPr/>
      </dsp:nvSpPr>
      <dsp:spPr>
        <a:xfrm>
          <a:off x="3876600" y="98153"/>
          <a:ext cx="2762398" cy="1657439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kern="1200" dirty="0"/>
            <a:t>Résilience économique</a:t>
          </a:r>
        </a:p>
      </dsp:txBody>
      <dsp:txXfrm>
        <a:off x="3925145" y="146698"/>
        <a:ext cx="2665308" cy="1560349"/>
      </dsp:txXfrm>
    </dsp:sp>
    <dsp:sp modelId="{98887509-4E30-46B2-8917-405BEC60DBE0}">
      <dsp:nvSpPr>
        <dsp:cNvPr id="0" name=""/>
        <dsp:cNvSpPr/>
      </dsp:nvSpPr>
      <dsp:spPr>
        <a:xfrm>
          <a:off x="6915239" y="584335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900" kern="1200"/>
        </a:p>
      </dsp:txBody>
      <dsp:txXfrm>
        <a:off x="6915239" y="721350"/>
        <a:ext cx="409940" cy="411044"/>
      </dsp:txXfrm>
    </dsp:sp>
    <dsp:sp modelId="{84697C31-AC7B-4E8E-BBBF-717848DB27B2}">
      <dsp:nvSpPr>
        <dsp:cNvPr id="0" name=""/>
        <dsp:cNvSpPr/>
      </dsp:nvSpPr>
      <dsp:spPr>
        <a:xfrm>
          <a:off x="7743958" y="98153"/>
          <a:ext cx="2762398" cy="165743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kern="1200" dirty="0"/>
            <a:t>Réduction des impacts</a:t>
          </a:r>
        </a:p>
      </dsp:txBody>
      <dsp:txXfrm>
        <a:off x="7792503" y="146698"/>
        <a:ext cx="2665308" cy="15603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C621CF-819F-4420-AC89-CDBC41F9151F}">
      <dsp:nvSpPr>
        <dsp:cNvPr id="0" name=""/>
        <dsp:cNvSpPr/>
      </dsp:nvSpPr>
      <dsp:spPr>
        <a:xfrm rot="16200000">
          <a:off x="-1659833" y="2510282"/>
          <a:ext cx="3824600" cy="366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23096" bIns="0" numCol="1" spcCol="1270" anchor="t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/>
            <a:t>Infrastructures résilientes</a:t>
          </a:r>
        </a:p>
      </dsp:txBody>
      <dsp:txXfrm>
        <a:off x="-1659833" y="2510282"/>
        <a:ext cx="3824600" cy="366345"/>
      </dsp:txXfrm>
    </dsp:sp>
    <dsp:sp modelId="{858A8684-69D3-4121-845C-4E02BA00CED8}">
      <dsp:nvSpPr>
        <dsp:cNvPr id="0" name=""/>
        <dsp:cNvSpPr/>
      </dsp:nvSpPr>
      <dsp:spPr>
        <a:xfrm>
          <a:off x="435638" y="781154"/>
          <a:ext cx="1824787" cy="3824600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323096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Moderniser drainage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Routes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Logements</a:t>
          </a:r>
        </a:p>
      </dsp:txBody>
      <dsp:txXfrm>
        <a:off x="435638" y="781154"/>
        <a:ext cx="1824787" cy="3824600"/>
      </dsp:txXfrm>
    </dsp:sp>
    <dsp:sp modelId="{B4887465-ECC6-41DF-B847-5A4A2D019BB8}">
      <dsp:nvSpPr>
        <dsp:cNvPr id="0" name=""/>
        <dsp:cNvSpPr/>
      </dsp:nvSpPr>
      <dsp:spPr>
        <a:xfrm>
          <a:off x="69293" y="297578"/>
          <a:ext cx="732690" cy="73269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7A594D-081D-46A9-87E3-8D4F1D17BEA2}">
      <dsp:nvSpPr>
        <dsp:cNvPr id="0" name=""/>
        <dsp:cNvSpPr/>
      </dsp:nvSpPr>
      <dsp:spPr>
        <a:xfrm rot="16200000">
          <a:off x="1010353" y="2510282"/>
          <a:ext cx="3824600" cy="366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23096" bIns="0" numCol="1" spcCol="1270" anchor="t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/>
            <a:t>Système d’alerte précoce</a:t>
          </a:r>
        </a:p>
      </dsp:txBody>
      <dsp:txXfrm>
        <a:off x="1010353" y="2510282"/>
        <a:ext cx="3824600" cy="366345"/>
      </dsp:txXfrm>
    </dsp:sp>
    <dsp:sp modelId="{3AAABDF0-667B-4157-824E-E28B7E64618F}">
      <dsp:nvSpPr>
        <dsp:cNvPr id="0" name=""/>
        <dsp:cNvSpPr/>
      </dsp:nvSpPr>
      <dsp:spPr>
        <a:xfrm>
          <a:off x="3023182" y="781154"/>
          <a:ext cx="1990076" cy="3824600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323096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Technologies accessibles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Simulations régulières</a:t>
          </a:r>
        </a:p>
      </dsp:txBody>
      <dsp:txXfrm>
        <a:off x="3023182" y="781154"/>
        <a:ext cx="1990076" cy="3824600"/>
      </dsp:txXfrm>
    </dsp:sp>
    <dsp:sp modelId="{ECF0145B-288D-4B65-A710-8B01C6B6CE63}">
      <dsp:nvSpPr>
        <dsp:cNvPr id="0" name=""/>
        <dsp:cNvSpPr/>
      </dsp:nvSpPr>
      <dsp:spPr>
        <a:xfrm>
          <a:off x="2739481" y="297578"/>
          <a:ext cx="732690" cy="73269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6D8213-0120-4F55-BC36-FBFB858424C3}">
      <dsp:nvSpPr>
        <dsp:cNvPr id="0" name=""/>
        <dsp:cNvSpPr/>
      </dsp:nvSpPr>
      <dsp:spPr>
        <a:xfrm rot="16200000">
          <a:off x="3763186" y="2510282"/>
          <a:ext cx="3824600" cy="366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23096" bIns="0" numCol="1" spcCol="1270" anchor="t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/>
            <a:t>Soutien économique</a:t>
          </a:r>
        </a:p>
      </dsp:txBody>
      <dsp:txXfrm>
        <a:off x="3763186" y="2510282"/>
        <a:ext cx="3824600" cy="366345"/>
      </dsp:txXfrm>
    </dsp:sp>
    <dsp:sp modelId="{D671BEDE-4A08-447A-8F2D-733D18DF0443}">
      <dsp:nvSpPr>
        <dsp:cNvPr id="0" name=""/>
        <dsp:cNvSpPr/>
      </dsp:nvSpPr>
      <dsp:spPr>
        <a:xfrm>
          <a:off x="5765987" y="781154"/>
          <a:ext cx="2010130" cy="382460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323096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 err="1"/>
            <a:t>Micro-crédt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Diversification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Coopératives</a:t>
          </a:r>
        </a:p>
      </dsp:txBody>
      <dsp:txXfrm>
        <a:off x="5765987" y="781154"/>
        <a:ext cx="2010130" cy="3824600"/>
      </dsp:txXfrm>
    </dsp:sp>
    <dsp:sp modelId="{3275461F-818D-4F1D-9243-95109ED9F731}">
      <dsp:nvSpPr>
        <dsp:cNvPr id="0" name=""/>
        <dsp:cNvSpPr/>
      </dsp:nvSpPr>
      <dsp:spPr>
        <a:xfrm>
          <a:off x="5492314" y="297578"/>
          <a:ext cx="732690" cy="73269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5400FA-3EA9-491C-82A7-06958DEAAD8F}">
      <dsp:nvSpPr>
        <dsp:cNvPr id="0" name=""/>
        <dsp:cNvSpPr/>
      </dsp:nvSpPr>
      <dsp:spPr>
        <a:xfrm rot="16200000">
          <a:off x="6526046" y="2510282"/>
          <a:ext cx="3824600" cy="366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23096" bIns="0" numCol="1" spcCol="1270" anchor="t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/>
            <a:t>Coordination et gouvernance</a:t>
          </a:r>
        </a:p>
      </dsp:txBody>
      <dsp:txXfrm>
        <a:off x="6526046" y="2510282"/>
        <a:ext cx="3824600" cy="366345"/>
      </dsp:txXfrm>
    </dsp:sp>
    <dsp:sp modelId="{9B0A4E0C-DA7E-4CDB-A72D-090F1D4FEB22}">
      <dsp:nvSpPr>
        <dsp:cNvPr id="0" name=""/>
        <dsp:cNvSpPr/>
      </dsp:nvSpPr>
      <dsp:spPr>
        <a:xfrm>
          <a:off x="8621518" y="781154"/>
          <a:ext cx="1824787" cy="382460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323096" rIns="184912" bIns="184912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Renforcer institutions locales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Renforcer synergies des acteurs</a:t>
          </a:r>
        </a:p>
      </dsp:txBody>
      <dsp:txXfrm>
        <a:off x="8621518" y="781154"/>
        <a:ext cx="1824787" cy="3824600"/>
      </dsp:txXfrm>
    </dsp:sp>
    <dsp:sp modelId="{246F0A79-A69D-4601-A849-F77DDA35DB92}">
      <dsp:nvSpPr>
        <dsp:cNvPr id="0" name=""/>
        <dsp:cNvSpPr/>
      </dsp:nvSpPr>
      <dsp:spPr>
        <a:xfrm>
          <a:off x="8255173" y="297578"/>
          <a:ext cx="732690" cy="73269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C517B-EA36-4597-8159-6342E20C061F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35421-3FB9-4710-B4D1-EA594F2B3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44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035421-3FB9-4710-B4D1-EA594F2B3FD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4960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035421-3FB9-4710-B4D1-EA594F2B3FD3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938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1BFD01-78B6-5D64-5020-A5D77ED324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F7ABA4-AC2F-6FD3-7E7F-C391B5CE3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236525-2A56-B1A2-1EA0-7DEC0A6B2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954-1408-44E8-9022-2CF6F15D82C4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E1683E-409A-89B5-73A3-3333E321F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A688DC-CAA8-D085-5035-C4436C9CB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E13-AFEE-449B-86CE-AB762E526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331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54D2EC-23D4-13E0-8A5F-6F06031F8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8AE0222-430E-2835-8207-4C134E59C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D85FB7-C204-F326-7713-169EE1601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954-1408-44E8-9022-2CF6F15D82C4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40D999-F441-68AE-F48D-97D7FE426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2D8CEA-782B-4452-7D9D-4FC921C5D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E13-AFEE-449B-86CE-AB762E526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3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C422DD7-382A-EE63-EBF7-19ABCFFAD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6B7B528-FA3A-A5B0-9291-BB2FF71A9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643C58-D60F-8DC4-83AD-B1140323B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954-1408-44E8-9022-2CF6F15D82C4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9D23AB-45C0-61FB-0A53-BA72C4861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55B0D6-C970-F699-6F0A-6EBE9C9AD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E13-AFEE-449B-86CE-AB762E526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64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8C5F-FD6C-4EF2-A069-17FACF43E9B1}" type="datetime1">
              <a:rPr lang="fr-FR" smtClean="0"/>
              <a:t>03/07/2025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rojet de thèse de Fanja Ratsimbazafy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805-11D2-4ECA-AD61-473E44894B3A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001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63A2-2DCF-4B12-A1ED-34A578AB0761}" type="datetime1">
              <a:rPr lang="fr-FR" smtClean="0"/>
              <a:t>03/07/2025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rojet de thèse de Fanja Ratsimbazafy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805-11D2-4ECA-AD61-473E44894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8845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41458-9D42-4064-84CF-32FA6B417175}" type="datetime1">
              <a:rPr lang="fr-FR" smtClean="0"/>
              <a:t>03/07/2025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rojet de thèse de Fanja Ratsimbazafy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805-11D2-4ECA-AD61-473E44894B3A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334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32A-D74D-4B4A-BC95-91A6BA2401BA}" type="datetime1">
              <a:rPr lang="fr-FR" smtClean="0"/>
              <a:t>03/07/2025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rojet de thèse de Fanja Ratsimbazafy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805-11D2-4ECA-AD61-473E44894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4158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B2FBD-E80B-4C00-BA0A-3CC148BB3007}" type="datetime1">
              <a:rPr lang="fr-FR" smtClean="0"/>
              <a:t>03/07/2025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rojet de thèse de Fanja Ratsimbazafy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805-11D2-4ECA-AD61-473E44894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836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E7FB9-C21B-4296-8078-A84AF78CB1BE}" type="datetime1">
              <a:rPr lang="fr-FR" smtClean="0"/>
              <a:t>03/07/2025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rojet de thèse de Fanja Ratsimbazafy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805-11D2-4ECA-AD61-473E44894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301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6AA9B-5A04-4636-8FBB-166834EBB16D}" type="datetime1">
              <a:rPr lang="fr-FR" smtClean="0"/>
              <a:t>03/07/2025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FR"/>
              <a:t>rojet de thèse de Fanja Ratsimbazafy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805-11D2-4ECA-AD61-473E44894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4877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AEACD3-9A34-4B8C-B02C-CBFE009A5F9E}" type="datetime1">
              <a:rPr lang="fr-FR" smtClean="0"/>
              <a:t>03/07/2025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rojet de thèse de Fanja Ratsimbazafy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FE3805-11D2-4ECA-AD61-473E44894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36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5E5B86-B886-AE52-292E-1C19C04C5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BD010C-D7B8-D938-D8B7-EC46A0958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4EEFFC-AFDD-64F0-8177-3306629CD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954-1408-44E8-9022-2CF6F15D82C4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69C319-704F-010C-B5AB-A97B39812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60B45A-860D-4844-2776-BFE49EAF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E13-AFEE-449B-86CE-AB762E526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1720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9CBB-D76A-42C5-A0CC-CC4A905A2C80}" type="datetime1">
              <a:rPr lang="fr-FR" smtClean="0"/>
              <a:t>03/07/2025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rojet de thèse de Fanja Ratsimbazafy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805-11D2-4ECA-AD61-473E44894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2257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048F-D314-4681-B9A7-A6754C4D5F2C}" type="datetime1">
              <a:rPr lang="fr-FR" smtClean="0"/>
              <a:t>03/07/2025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rojet de thèse de Fanja Ratsimbazafy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805-11D2-4ECA-AD61-473E44894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9149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B5A4-0297-4D7D-B1ED-054630906479}" type="datetime1">
              <a:rPr lang="fr-FR" smtClean="0"/>
              <a:t>03/07/2025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rojet de thèse de Fanja Ratsimbazafy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805-11D2-4ECA-AD61-473E44894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690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BC9039-EBF7-1415-E65D-EF0CD6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4BF614-0515-CFCF-2F3C-CDCFDB723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C6A96D-A87F-5DCE-6844-4481F00BC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954-1408-44E8-9022-2CF6F15D82C4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F6EC37-9E77-4FDE-9753-8BA94D2B1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FB3259-B754-8E0A-9A2A-FCC2BC954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E13-AFEE-449B-86CE-AB762E526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559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1BFF8C-12A7-2BB6-F18F-BF3D79C05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ABB7FB-6880-50FC-E531-4310B9925F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BB30BA-08A0-D954-AC06-6626CE9AC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17E0C1-D853-8B98-413A-7F6D6929B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954-1408-44E8-9022-2CF6F15D82C4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809E9A-249C-7555-F934-F54B9140B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C2ECBE-6E35-5DAA-9D52-BDC714A5D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E13-AFEE-449B-86CE-AB762E526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014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34118C-B6D2-1120-0DB9-DDBC94895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913E0E-D2DE-D286-F6F2-46820BE1B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FE0F1C4-479D-3076-F841-BFB213D15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089E677-A78C-FDC9-11CA-2BB244B164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B937F3D-9969-5AEE-1FC6-F458F1B3C8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3050FF7-59A0-68F7-F0B1-D0B7DD30C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954-1408-44E8-9022-2CF6F15D82C4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BF4A935-BF7D-457B-8603-339534F53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084A061-C28E-EB64-89DE-ADD2911EE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E13-AFEE-449B-86CE-AB762E526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5171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ED3179-1F3E-1AFE-CD7C-8B9FC9487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5E9E2BB-B5F0-60BA-925E-BEC75D69C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954-1408-44E8-9022-2CF6F15D82C4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0FDF308-AEA3-443A-6CD4-559839510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63537D0-4362-301D-A82F-1A78A6F4C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E13-AFEE-449B-86CE-AB762E526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7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97E3720-CFA5-587C-EBBD-A6BD0B2CF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954-1408-44E8-9022-2CF6F15D82C4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14B6934-5C62-6844-7856-C440F25EB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854DB49-245D-484D-49F3-DA258B19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E13-AFEE-449B-86CE-AB762E526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9635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473174-B765-B07F-6BDD-7F5F7E213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C8E378-8BDB-2D6D-4162-BB41F81F0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80250E7-B4A0-DDC9-838B-A41C92BD9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100D9A-A44E-5A1C-6FD9-2A531D735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954-1408-44E8-9022-2CF6F15D82C4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43680C-463D-A845-1B3B-78603B298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9B33114-A764-E890-0220-E9B72263F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E13-AFEE-449B-86CE-AB762E526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780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DD9D1E-FD63-25C5-45E3-75CCE4602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62A2570-46EC-1021-249C-AB596D2F20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BEE6757-774D-EA12-40D9-121F1EE0A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A509518-C295-A89C-5C81-9197AB843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954-1408-44E8-9022-2CF6F15D82C4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797BD1-A59A-E60C-C17B-BE5B7F144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4ACE0B-B883-C0C4-8B99-57CF42966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E13-AFEE-449B-86CE-AB762E526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249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F9D2D2B-900C-879A-23C3-60184C614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6FAC9E-2AF8-E481-218F-4F79C343D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D71337-DEA5-B808-7234-1BA52E0C95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69954-1408-44E8-9022-2CF6F15D82C4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12DF3A-A70E-4FD5-AE8D-635332E42D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593131-C185-C0C4-4859-2D3D41C34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D9E13-AFEE-449B-86CE-AB762E526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9847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CD8C582-924E-4376-9AAC-DEAC94F6F9F4}" type="datetime1">
              <a:rPr lang="fr-FR" smtClean="0"/>
              <a:t>03/07/2025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rojet de thèse de Fanja Ratsimbazafy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4FE3805-11D2-4ECA-AD61-473E44894B3A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90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1996" y="2485505"/>
            <a:ext cx="10439404" cy="1823605"/>
          </a:xfrm>
        </p:spPr>
        <p:txBody>
          <a:bodyPr>
            <a:noAutofit/>
          </a:bodyPr>
          <a:lstStyle/>
          <a:p>
            <a:pPr algn="ctr"/>
            <a:br>
              <a:rPr lang="fr-FR" sz="2800" b="1" dirty="0">
                <a:latin typeface="Palatino Linotype" panose="02040502050505030304" pitchFamily="18" charset="0"/>
              </a:rPr>
            </a:br>
            <a:br>
              <a:rPr lang="fr-FR" sz="2800" b="1" dirty="0">
                <a:latin typeface="Palatino Linotype" panose="02040502050505030304" pitchFamily="18" charset="0"/>
              </a:rPr>
            </a:br>
            <a:r>
              <a:rPr lang="fr-FR" sz="2800" b="1" dirty="0">
                <a:latin typeface="Palatino Linotype" panose="02040502050505030304" pitchFamily="18" charset="0"/>
              </a:rPr>
              <a:t>Rôles des politiques publiques face aux catastrophes naturelles dans le renforcement de la résilience économique. Cas des trois Districts: Antananarivo </a:t>
            </a:r>
            <a:r>
              <a:rPr lang="fr-FR" sz="2800" b="1" dirty="0" err="1">
                <a:latin typeface="Palatino Linotype" panose="02040502050505030304" pitchFamily="18" charset="0"/>
              </a:rPr>
              <a:t>Renivohitra</a:t>
            </a:r>
            <a:r>
              <a:rPr lang="fr-FR" sz="2800" b="1" dirty="0">
                <a:latin typeface="Palatino Linotype" panose="02040502050505030304" pitchFamily="18" charset="0"/>
              </a:rPr>
              <a:t>, </a:t>
            </a:r>
            <a:r>
              <a:rPr lang="fr-FR" sz="2800" b="1" dirty="0" err="1">
                <a:latin typeface="Palatino Linotype" panose="02040502050505030304" pitchFamily="18" charset="0"/>
              </a:rPr>
              <a:t>Atsimondrano</a:t>
            </a:r>
            <a:r>
              <a:rPr lang="fr-FR" sz="2800" b="1" dirty="0">
                <a:latin typeface="Palatino Linotype" panose="02040502050505030304" pitchFamily="18" charset="0"/>
              </a:rPr>
              <a:t> et </a:t>
            </a:r>
            <a:r>
              <a:rPr lang="fr-FR" sz="2800" b="1" dirty="0" err="1">
                <a:latin typeface="Palatino Linotype" panose="02040502050505030304" pitchFamily="18" charset="0"/>
              </a:rPr>
              <a:t>Avaradrano</a:t>
            </a:r>
            <a:r>
              <a:rPr lang="fr-FR" sz="2800" b="1" dirty="0">
                <a:latin typeface="Palatino Linotype" panose="02040502050505030304" pitchFamily="18" charset="0"/>
              </a:rPr>
              <a:t> de la région </a:t>
            </a:r>
            <a:r>
              <a:rPr lang="fr-FR" sz="2800" b="1" dirty="0" err="1">
                <a:latin typeface="Palatino Linotype" panose="02040502050505030304" pitchFamily="18" charset="0"/>
              </a:rPr>
              <a:t>Analamanga</a:t>
            </a:r>
            <a:br>
              <a:rPr lang="fr-FR" sz="4800" b="1" dirty="0">
                <a:latin typeface="Palatino Linotype" panose="02040502050505030304" pitchFamily="18" charset="0"/>
              </a:rPr>
            </a:br>
            <a:endParaRPr lang="fr-FR" sz="4800" b="1" dirty="0">
              <a:latin typeface="Palatino Linotype" panose="0204050205050503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460261"/>
            <a:ext cx="9257414" cy="1908789"/>
          </a:xfrm>
        </p:spPr>
        <p:txBody>
          <a:bodyPr>
            <a:normAutofit fontScale="85000" lnSpcReduction="20000"/>
          </a:bodyPr>
          <a:lstStyle/>
          <a:p>
            <a:endParaRPr lang="fr-FR" dirty="0">
              <a:latin typeface="Palatino Linotype" panose="02040502050505030304" pitchFamily="18" charset="0"/>
            </a:endParaRPr>
          </a:p>
          <a:p>
            <a:pPr algn="ctr"/>
            <a:r>
              <a:rPr lang="fr-FR" dirty="0">
                <a:latin typeface="Palatino Linotype" panose="02040502050505030304" pitchFamily="18" charset="0"/>
              </a:rPr>
              <a:t>Présentation de la recherche de </a:t>
            </a:r>
          </a:p>
          <a:p>
            <a:pPr algn="ctr"/>
            <a:r>
              <a:rPr lang="fr-FR" dirty="0">
                <a:latin typeface="Palatino Linotype" panose="02040502050505030304" pitchFamily="18" charset="0"/>
              </a:rPr>
              <a:t>Fanja </a:t>
            </a:r>
            <a:r>
              <a:rPr lang="fr-FR" dirty="0" err="1">
                <a:latin typeface="Palatino Linotype" panose="02040502050505030304" pitchFamily="18" charset="0"/>
              </a:rPr>
              <a:t>Nantenaina</a:t>
            </a:r>
            <a:r>
              <a:rPr lang="fr-FR" dirty="0">
                <a:latin typeface="Palatino Linotype" panose="02040502050505030304" pitchFamily="18" charset="0"/>
              </a:rPr>
              <a:t> Ratsimbazafy</a:t>
            </a:r>
          </a:p>
          <a:p>
            <a:pPr algn="ctr"/>
            <a:r>
              <a:rPr lang="fr-FR" dirty="0">
                <a:latin typeface="Palatino Linotype" panose="02040502050505030304" pitchFamily="18" charset="0"/>
              </a:rPr>
              <a:t>Dirigé par </a:t>
            </a:r>
            <a:r>
              <a:rPr lang="fr-FR">
                <a:latin typeface="Palatino Linotype" panose="02040502050505030304" pitchFamily="18" charset="0"/>
              </a:rPr>
              <a:t>Pr EMERITE Jeannot </a:t>
            </a:r>
            <a:r>
              <a:rPr lang="fr-FR" dirty="0" err="1">
                <a:latin typeface="Palatino Linotype" panose="02040502050505030304" pitchFamily="18" charset="0"/>
              </a:rPr>
              <a:t>Ramiaramanana</a:t>
            </a:r>
            <a:endParaRPr lang="fr-FR" dirty="0">
              <a:latin typeface="Palatino Linotype" panose="02040502050505030304" pitchFamily="18" charset="0"/>
            </a:endParaRPr>
          </a:p>
          <a:p>
            <a:pPr algn="ctr"/>
            <a:r>
              <a:rPr lang="fr-FR" dirty="0">
                <a:latin typeface="Palatino Linotype" panose="02040502050505030304" pitchFamily="18" charset="0"/>
              </a:rPr>
              <a:t>JUMI à MAHAJANGA,JUIN 2025</a:t>
            </a:r>
          </a:p>
        </p:txBody>
      </p:sp>
      <p:pic>
        <p:nvPicPr>
          <p:cNvPr id="7" name="Image 6" descr="CRDfinal - copi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588" y="488950"/>
            <a:ext cx="1753209" cy="1143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9931" y="557530"/>
            <a:ext cx="1080304" cy="107536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2114550"/>
            <a:ext cx="12192000" cy="685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3A0C69-B7E2-6B1B-B066-BE7299A872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259" y="567564"/>
            <a:ext cx="2591209" cy="1065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D360E4A-2F81-4BEF-92F1-56ECF1755A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58778" y="557530"/>
            <a:ext cx="3201015" cy="107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852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DF7359-E414-ABD4-CE14-FD78535D4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Conclusion: vers une résilience économique durable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2594D0-FC8B-D37D-7ACC-22DAEC395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3940629"/>
          </a:xfrm>
        </p:spPr>
        <p:txBody>
          <a:bodyPr>
            <a:normAutofit fontScale="92500"/>
          </a:bodyPr>
          <a:lstStyle/>
          <a:p>
            <a:pPr algn="l">
              <a:buNone/>
            </a:pPr>
            <a:r>
              <a:rPr lang="fr-FR" sz="2400" b="0" i="0" u="sng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Bilan des résultats: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4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Les politiques publiques intégrant la gestion des risques de catastrophe (GRC) renforcent la résilience économique, mais leur impact reste limité par des lacunes de mise en œuvre et d’équité.</a:t>
            </a:r>
          </a:p>
          <a:p>
            <a:pPr marL="0" indent="0" algn="l">
              <a:buNone/>
            </a:pPr>
            <a:endParaRPr lang="fr-FR" sz="2400" b="0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4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La résilience économique agit comme un médiateur : elle module l’efficacité des politiques publiques, mais son effet est inégal selon les territoires et les groupes sociaux.</a:t>
            </a:r>
          </a:p>
          <a:p>
            <a:pPr marL="0" indent="0" algn="l">
              <a:buNone/>
            </a:pPr>
            <a:endParaRPr lang="fr-FR" sz="2400" b="0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400" b="0" i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Les défis majeurs : communication, adaptation culturelle, vulnérabilité rurale et urbaine, dépendance aux financements externes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51D3950-6462-5932-121F-2F4AA69CD63F}"/>
              </a:ext>
            </a:extLst>
          </p:cNvPr>
          <p:cNvSpPr txBox="1"/>
          <p:nvPr/>
        </p:nvSpPr>
        <p:spPr>
          <a:xfrm>
            <a:off x="838200" y="5704114"/>
            <a:ext cx="1051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Pour bâtir une résilience économique durable, il est essentiel d’investir simultanément dans des infrastructures robustes, des systèmes d’alerte efficaces, l’autonomie économique des populations et une gouvernance locale inclusive et transparente.</a:t>
            </a:r>
            <a:endParaRPr lang="fr-F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498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E8DC51-1D25-B668-C71E-75C463542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Problématiques et objectifs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B78DDB-0432-5596-2139-733AA425D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fr-FR" b="0" i="0" u="sng" dirty="0">
                <a:effectLst/>
                <a:latin typeface="fkGroteskNeue"/>
              </a:rPr>
              <a:t>Problématique</a:t>
            </a:r>
            <a:r>
              <a:rPr lang="fr-FR" b="0" i="0" dirty="0">
                <a:effectLst/>
                <a:latin typeface="fkGroteskNeue"/>
              </a:rPr>
              <a:t> : Comment les politiques publiques renforcent-elles la résilience économique face aux catastrophes 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b="0" i="0" u="sng" dirty="0">
                <a:effectLst/>
                <a:latin typeface="fkGroteskNeue"/>
              </a:rPr>
              <a:t>Objectifs</a:t>
            </a:r>
            <a:r>
              <a:rPr lang="fr-FR" b="0" i="0" dirty="0">
                <a:effectLst/>
                <a:latin typeface="fkGroteskNeue"/>
              </a:rPr>
              <a:t> 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FR" b="0" i="0" dirty="0">
                <a:effectLst/>
                <a:latin typeface="fkGroteskNeue"/>
              </a:rPr>
              <a:t>Analyser l’efficacité des politiques publiques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FR" b="0" i="0" dirty="0">
                <a:effectLst/>
                <a:latin typeface="fkGroteskNeue"/>
              </a:rPr>
              <a:t>Évaluer le rôle médiateur de la résilience économique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b="0" i="0" u="sng" dirty="0">
                <a:effectLst/>
                <a:latin typeface="fkGroteskNeue"/>
              </a:rPr>
              <a:t>Hypothèses</a:t>
            </a:r>
            <a:r>
              <a:rPr lang="fr-FR" b="0" i="0" dirty="0">
                <a:effectLst/>
                <a:latin typeface="fkGroteskNeue"/>
              </a:rPr>
              <a:t> 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FR" b="0" i="0" dirty="0">
                <a:effectLst/>
                <a:latin typeface="fkGroteskNeue"/>
              </a:rPr>
              <a:t>H1 : Intégration GRC = meilleure résilience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FR" b="0" i="0" dirty="0">
                <a:effectLst/>
                <a:latin typeface="fkGroteskNeue"/>
              </a:rPr>
              <a:t>H2 : Résilience économique = médiateur clé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123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0D8457-0595-7BE7-DE4C-677B46FFF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Cadres théoriques de la résilience économique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1BD74848-4F5E-14D1-4837-26BA986203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4224834"/>
              </p:ext>
            </p:extLst>
          </p:nvPr>
        </p:nvGraphicFramePr>
        <p:xfrm>
          <a:off x="838199" y="1096282"/>
          <a:ext cx="11005457" cy="5396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35097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E52BA6-6657-449F-CB2F-0A19C810E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9017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Modèle conceptuel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29089BE2-4456-746C-E887-B597E7C9DF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373275"/>
              </p:ext>
            </p:extLst>
          </p:nvPr>
        </p:nvGraphicFramePr>
        <p:xfrm>
          <a:off x="838200" y="1338943"/>
          <a:ext cx="10515600" cy="4838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E0F0F528-0224-2C1C-9E01-0F7B435075CC}"/>
              </a:ext>
            </a:extLst>
          </p:cNvPr>
          <p:cNvSpPr txBox="1"/>
          <p:nvPr/>
        </p:nvSpPr>
        <p:spPr>
          <a:xfrm>
            <a:off x="925286" y="6176963"/>
            <a:ext cx="10428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Ce modèle conceptuel illustre comment les politiques publiques renforcent la résilience économique, qui module à son tour les impacts des catastrophes naturelles et favorise un développement durable.</a:t>
            </a:r>
          </a:p>
        </p:txBody>
      </p:sp>
    </p:spTree>
    <p:extLst>
      <p:ext uri="{BB962C8B-B14F-4D97-AF65-F5344CB8AC3E}">
        <p14:creationId xmlns:p14="http://schemas.microsoft.com/office/powerpoint/2010/main" val="3547442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E9ED32-689D-DC2A-887B-AB682EC37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Méthodologie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14AF5974-8216-CBAE-A038-F97AE54747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524173"/>
              </p:ext>
            </p:extLst>
          </p:nvPr>
        </p:nvGraphicFramePr>
        <p:xfrm>
          <a:off x="838200" y="1825625"/>
          <a:ext cx="10515597" cy="4035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86943213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218897303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250503712"/>
                    </a:ext>
                  </a:extLst>
                </a:gridCol>
              </a:tblGrid>
              <a:tr h="608400">
                <a:tc>
                  <a:txBody>
                    <a:bodyPr/>
                    <a:lstStyle/>
                    <a:p>
                      <a:r>
                        <a:rPr lang="fr-FR" sz="2400" dirty="0"/>
                        <a:t>Approche qualitative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Approche quantitative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Terrain &amp; Données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247430"/>
                  </a:ext>
                </a:extLst>
              </a:tr>
              <a:tr h="1050115">
                <a:tc>
                  <a:txBody>
                    <a:bodyPr/>
                    <a:lstStyle/>
                    <a:p>
                      <a:r>
                        <a:rPr lang="fr-FR" sz="2400" dirty="0"/>
                        <a:t>Entretiens semi-structurés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Enquêtes auprès de 240 ménages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Antananarivo </a:t>
                      </a:r>
                      <a:r>
                        <a:rPr lang="fr-FR" sz="2400" dirty="0" err="1"/>
                        <a:t>Renivohitra</a:t>
                      </a:r>
                      <a:r>
                        <a:rPr lang="fr-FR" sz="2400" dirty="0"/>
                        <a:t> </a:t>
                      </a:r>
                    </a:p>
                    <a:p>
                      <a:r>
                        <a:rPr lang="fr-FR" sz="2400" dirty="0"/>
                        <a:t>(urbain – inondations)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537679"/>
                  </a:ext>
                </a:extLst>
              </a:tr>
              <a:tr h="1050115">
                <a:tc>
                  <a:txBody>
                    <a:bodyPr/>
                    <a:lstStyle/>
                    <a:p>
                      <a:r>
                        <a:rPr lang="fr-FR" sz="2400" u="sng" dirty="0"/>
                        <a:t>Acteurs</a:t>
                      </a:r>
                      <a:r>
                        <a:rPr lang="fr-FR" sz="2400" dirty="0"/>
                        <a:t>: Gouvernement, </a:t>
                      </a:r>
                      <a:r>
                        <a:rPr lang="fr-FR" sz="2400" dirty="0" err="1"/>
                        <a:t>ONGs</a:t>
                      </a:r>
                      <a:r>
                        <a:rPr lang="fr-FR" sz="2400" dirty="0"/>
                        <a:t>, Communautés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3 Districts: urbain, péri-urbain et rural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Antananarivo </a:t>
                      </a:r>
                      <a:r>
                        <a:rPr lang="fr-FR" sz="2400" dirty="0" err="1"/>
                        <a:t>Avaradrano</a:t>
                      </a:r>
                      <a:endParaRPr lang="fr-FR" sz="2400" dirty="0"/>
                    </a:p>
                    <a:p>
                      <a:r>
                        <a:rPr lang="fr-FR" sz="2400" dirty="0"/>
                        <a:t>(péri-urbain – cyclones, sècheresse)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663398"/>
                  </a:ext>
                </a:extLst>
              </a:tr>
              <a:tr h="1050115">
                <a:tc>
                  <a:txBody>
                    <a:bodyPr/>
                    <a:lstStyle/>
                    <a:p>
                      <a:r>
                        <a:rPr lang="fr-FR" sz="2400" dirty="0"/>
                        <a:t>Analyse documentaire (rapports et lois)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Données secondaires post-catastrophes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Antananarivo </a:t>
                      </a:r>
                      <a:r>
                        <a:rPr lang="fr-FR" sz="2400" dirty="0" err="1"/>
                        <a:t>Atsimondrano</a:t>
                      </a:r>
                      <a:endParaRPr lang="fr-FR" sz="2400" dirty="0"/>
                    </a:p>
                    <a:p>
                      <a:r>
                        <a:rPr lang="fr-FR" sz="2400" dirty="0"/>
                        <a:t>(rural – agriculture)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868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434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3BF548-2F80-E6A2-9DB4-F2FC4FF13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Résultats – Hypothèse 1</a:t>
            </a:r>
            <a:r>
              <a:rPr lang="fr-FR" dirty="0"/>
              <a:t>: </a:t>
            </a:r>
            <a:br>
              <a:rPr lang="fr-FR" dirty="0"/>
            </a:br>
            <a:r>
              <a:rPr lang="fr-FR" dirty="0"/>
              <a:t>« </a:t>
            </a:r>
            <a:r>
              <a:rPr lang="fr-FR" sz="3100" dirty="0"/>
              <a:t>L’intégration de la gestion des risques de catastrophe (GRC) dans les politiques publiques renforce-t-elle la résilience économique ? »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82F2DF8B-1B55-61E4-AAC1-70BC52B07B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231062"/>
              </p:ext>
            </p:extLst>
          </p:nvPr>
        </p:nvGraphicFramePr>
        <p:xfrm>
          <a:off x="838200" y="2282825"/>
          <a:ext cx="10515600" cy="3994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50916893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547451228"/>
                    </a:ext>
                  </a:extLst>
                </a:gridCol>
              </a:tblGrid>
              <a:tr h="611391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Avancés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Limites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738387"/>
                  </a:ext>
                </a:extLst>
              </a:tr>
              <a:tr h="2864327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400" dirty="0"/>
                        <a:t>GRC intégrées dans les politiques sectorielles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400" dirty="0"/>
                        <a:t>Budgets préventifs en hausse: aides plus rapide (r=0,64)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400" dirty="0"/>
                        <a:t>Protection des infrastructures (r=0,82)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400" dirty="0"/>
                        <a:t>Perception positive des Acteurs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400" dirty="0"/>
                        <a:t>Mise en œuvre opérationnelle incomplète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400" dirty="0"/>
                        <a:t>Communication inefficace (r= - O,33)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400" dirty="0"/>
                        <a:t>Aides financières insuffisantes (r = - 0,73)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400" dirty="0"/>
                        <a:t>Vulnérabilité persistante dans certains secteurs</a:t>
                      </a:r>
                    </a:p>
                    <a:p>
                      <a:endParaRPr lang="fr-FR" sz="2400" dirty="0"/>
                    </a:p>
                    <a:p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438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204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A51118-A314-6159-71DA-E9C6734BD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Résultats – Hypothèse 2: La résilience économique comme médiateur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DC455AEB-DB39-BFAA-09EB-4C59E1E242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3277865"/>
              </p:ext>
            </p:extLst>
          </p:nvPr>
        </p:nvGraphicFramePr>
        <p:xfrm>
          <a:off x="838200" y="1825625"/>
          <a:ext cx="10515600" cy="1853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748AF05-98DD-7399-7B61-B0B38525D030}"/>
              </a:ext>
            </a:extLst>
          </p:cNvPr>
          <p:cNvSpPr txBox="1"/>
          <p:nvPr/>
        </p:nvSpPr>
        <p:spPr>
          <a:xfrm>
            <a:off x="838200" y="4103914"/>
            <a:ext cx="10515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fr-FR" sz="2400" b="1" i="0" dirty="0">
                <a:effectLst/>
              </a:rPr>
              <a:t>Corrélation forte </a:t>
            </a:r>
            <a:r>
              <a:rPr lang="fr-FR" sz="2400" b="0" i="0" dirty="0">
                <a:effectLst/>
              </a:rPr>
              <a:t>entre infrastructures résilientes et absorption des chocs (r = 0,519, p &lt; 0,001)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400" b="1" i="0" dirty="0">
                <a:effectLst/>
              </a:rPr>
              <a:t>Propriétaires</a:t>
            </a:r>
            <a:r>
              <a:rPr lang="fr-FR" sz="2400" b="0" i="0" dirty="0">
                <a:effectLst/>
              </a:rPr>
              <a:t> plus résilients que locataires (différence moyenne -0,405, p = 0,023)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400" b="1" i="0" dirty="0">
                <a:effectLst/>
              </a:rPr>
              <a:t>Limites</a:t>
            </a:r>
            <a:r>
              <a:rPr lang="fr-FR" sz="2400" b="0" i="0" dirty="0">
                <a:effectLst/>
              </a:rPr>
              <a:t> : Rôle médiateur affaibli dans les zones dépendantes des financements externes et urbanisation informelle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8E1CA56-CF92-83B9-CCFE-37C9307F19C3}"/>
              </a:ext>
            </a:extLst>
          </p:cNvPr>
          <p:cNvSpPr txBox="1"/>
          <p:nvPr/>
        </p:nvSpPr>
        <p:spPr>
          <a:xfrm>
            <a:off x="838200" y="6084347"/>
            <a:ext cx="10678886" cy="364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résilience économique module l’efficacité des politiques publiques, mais son impact dépend fortement du contexte local et des inégalités structurelles.</a:t>
            </a:r>
            <a:endParaRPr lang="fr-F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672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7992E6-9E2C-D89D-8FC3-D360A8977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858"/>
            <a:ext cx="10515600" cy="979714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 et analyse croisée: ce que révèlent les résultats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5DDDD7F-E30C-B40F-FFDC-442A3FBE21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277206"/>
              </p:ext>
            </p:extLst>
          </p:nvPr>
        </p:nvGraphicFramePr>
        <p:xfrm>
          <a:off x="838200" y="1368425"/>
          <a:ext cx="10515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76498904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6615221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400" dirty="0"/>
                        <a:t>Points forts &amp; avancés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Limites &amp; défis persistants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350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/>
                        <a:t>Budgets préventifs           Aides rapides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Communication inefficace: r = - 0,33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14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/>
                        <a:t>Protection des infrastructures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Aides souvent insuffisantes: r = - 0,73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066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/>
                        <a:t>Équité des aides = clé (B = 0,30)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Vulnérabilité rurale et urbaine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034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/>
                        <a:t>Suivi transparent efficace ( r = 0,58)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Adaptation culturelle négligée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512783"/>
                  </a:ext>
                </a:extLst>
              </a:tr>
            </a:tbl>
          </a:graphicData>
        </a:graphic>
      </p:graphicFrame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E508C5CC-EEA1-51D7-32DA-485678B1A7C7}"/>
              </a:ext>
            </a:extLst>
          </p:cNvPr>
          <p:cNvCxnSpPr/>
          <p:nvPr/>
        </p:nvCxnSpPr>
        <p:spPr>
          <a:xfrm>
            <a:off x="2797629" y="2394857"/>
            <a:ext cx="2503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A61E1F86-0CAC-4A80-5514-03994D40FD66}"/>
              </a:ext>
            </a:extLst>
          </p:cNvPr>
          <p:cNvSpPr txBox="1"/>
          <p:nvPr/>
        </p:nvSpPr>
        <p:spPr>
          <a:xfrm>
            <a:off x="838200" y="3806825"/>
            <a:ext cx="10515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fr-FR" sz="2000" b="1" i="0" u="sng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Analyse croisée 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0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Réactivité ≠ Résilience durable : la rapidité des aides (B = 0,29) est utile, mais la relance économique reste un défi (corr. négative revenus).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0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Équité &gt; Quantité d’aides : aides mal ciblées = contre-productives (B = -0,11), alors que le suivi transparent est 2x plus efficace (r = 0,58).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0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Vulnérabilités spécifiques : adaptation culturelle négligée en zone rurale, infrastructures vieillissantes en urbain.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3AF7A79-CFF8-9302-6764-A5EAF59AF5BC}"/>
              </a:ext>
            </a:extLst>
          </p:cNvPr>
          <p:cNvSpPr txBox="1"/>
          <p:nvPr/>
        </p:nvSpPr>
        <p:spPr>
          <a:xfrm>
            <a:off x="925286" y="6169709"/>
            <a:ext cx="10428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effectLst/>
                <a:latin typeface="fkGroteskNeue"/>
              </a:rPr>
              <a:t>La politique publique améliore la résilience économique, mais son efficacité dépend de l’équité, de la qualité de la mise en œuvre et de l’adaptation au contexte local.</a:t>
            </a:r>
            <a:endParaRPr lang="fr-FR" b="1" dirty="0"/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9A6BFBFE-F70D-94CD-1AF5-0982D44F693C}"/>
              </a:ext>
            </a:extLst>
          </p:cNvPr>
          <p:cNvCxnSpPr/>
          <p:nvPr/>
        </p:nvCxnSpPr>
        <p:spPr>
          <a:xfrm>
            <a:off x="3394710" y="2057400"/>
            <a:ext cx="4572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360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822EA7-B07D-E988-14D7-BED51CD3B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5305"/>
            <a:ext cx="10515600" cy="505732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Recommandations clés</a:t>
            </a:r>
            <a:r>
              <a:rPr lang="fr-FR" dirty="0"/>
              <a:t>: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80DA8FF4-E24F-E621-E35E-2C31824247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044378"/>
              </p:ext>
            </p:extLst>
          </p:nvPr>
        </p:nvGraphicFramePr>
        <p:xfrm>
          <a:off x="838200" y="681037"/>
          <a:ext cx="10515600" cy="4903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47F54AC0-4D50-7CFB-0B05-ED3BBA10C74B}"/>
              </a:ext>
            </a:extLst>
          </p:cNvPr>
          <p:cNvSpPr txBox="1"/>
          <p:nvPr/>
        </p:nvSpPr>
        <p:spPr>
          <a:xfrm>
            <a:off x="838200" y="5584371"/>
            <a:ext cx="10428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effectLst/>
                <a:latin typeface="fkGroteskNeue"/>
              </a:rPr>
              <a:t>Pour une résilience durable, il faut investir simultanément dans l’infrastructure, l’innovation sociale et la gouvernance locale, en adaptant chaque action au contexte des territoires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5813485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étrospective">
  <a:themeElements>
    <a:clrScheme name="Rétrospectiv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830</Words>
  <Application>Microsoft Office PowerPoint</Application>
  <PresentationFormat>Grand écran</PresentationFormat>
  <Paragraphs>113</Paragraphs>
  <Slides>10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fkGroteskNeue</vt:lpstr>
      <vt:lpstr>Palatino Linotype</vt:lpstr>
      <vt:lpstr>Thème Office</vt:lpstr>
      <vt:lpstr>Rétrospective</vt:lpstr>
      <vt:lpstr>  Rôles des politiques publiques face aux catastrophes naturelles dans le renforcement de la résilience économique. Cas des trois Districts: Antananarivo Renivohitra, Atsimondrano et Avaradrano de la région Analamanga </vt:lpstr>
      <vt:lpstr>Problématiques et objectifs</vt:lpstr>
      <vt:lpstr>Cadres théoriques de la résilience économique</vt:lpstr>
      <vt:lpstr>Modèle conceptuel</vt:lpstr>
      <vt:lpstr>Méthodologie</vt:lpstr>
      <vt:lpstr>Résultats – Hypothèse 1:  « L’intégration de la gestion des risques de catastrophe (GRC) dans les politiques publiques renforce-t-elle la résilience économique ? »</vt:lpstr>
      <vt:lpstr>Résultats – Hypothèse 2: La résilience économique comme médiateur</vt:lpstr>
      <vt:lpstr>Discussion et analyse croisée: ce que révèlent les résultats</vt:lpstr>
      <vt:lpstr>Recommandations clés:</vt:lpstr>
      <vt:lpstr>Conclusion: vers une résilience économique durable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Fanja Ratsimbazafy</dc:creator>
  <cp:lastModifiedBy>Loic Pian</cp:lastModifiedBy>
  <cp:revision>2</cp:revision>
  <dcterms:created xsi:type="dcterms:W3CDTF">2025-06-17T14:09:03Z</dcterms:created>
  <dcterms:modified xsi:type="dcterms:W3CDTF">2025-07-03T11:45:07Z</dcterms:modified>
</cp:coreProperties>
</file>