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32404050" cy="50406300"/>
  <p:notesSz cx="6858000" cy="9144000"/>
  <p:embeddedFontLst>
    <p:embeddedFont>
      <p:font typeface="Architects Daughter" panose="020B0604020202020204" charset="0"/>
      <p:regular r:id="rId4"/>
    </p:embeddedFont>
    <p:embeddedFont>
      <p:font typeface="Cambria Math" panose="02040503050406030204" pitchFamily="18" charset="0"/>
      <p:regular r:id="rId5"/>
    </p:embeddedFont>
    <p:embeddedFont>
      <p:font typeface="Merriweather ExtraBold" panose="020B0604020202020204" charset="0"/>
      <p:bold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831">
          <p15:clr>
            <a:srgbClr val="A4A3A4"/>
          </p15:clr>
        </p15:guide>
        <p15:guide id="2" pos="1022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gAa35cOyq7IKMFVFQtXqu5je3uS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EDADE5-E8F6-4192-9903-CDF6B472F318}">
  <a:tblStyle styleId="{2BEDADE5-E8F6-4192-9903-CDF6B472F318}"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 d="100"/>
          <a:sy n="14" d="100"/>
        </p:scale>
        <p:origin x="3414" y="216"/>
      </p:cViewPr>
      <p:guideLst>
        <p:guide orient="horz" pos="15831"/>
        <p:guide pos="1022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5" Type="http://schemas.openxmlformats.org/officeDocument/2006/relationships/font" Target="fonts/font2.fntdata"/><Relationship Id="rId15" Type="http://schemas.openxmlformats.org/officeDocument/2006/relationships/theme" Target="theme/theme1.xml"/><Relationship Id="rId4"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27275" y="685800"/>
            <a:ext cx="22034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327275" y="685800"/>
            <a:ext cx="22034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4050506" y="8249368"/>
            <a:ext cx="24303038" cy="1754886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15945"/>
              <a:buFont typeface="Calibri"/>
              <a:buNone/>
              <a:defRPr sz="1594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4050506" y="26474979"/>
            <a:ext cx="24303038" cy="121698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2660"/>
              </a:spcBef>
              <a:spcAft>
                <a:spcPts val="0"/>
              </a:spcAft>
              <a:buClr>
                <a:schemeClr val="dk1"/>
              </a:buClr>
              <a:buSzPts val="6380"/>
              <a:buNone/>
              <a:defRPr sz="6380"/>
            </a:lvl1pPr>
            <a:lvl2pPr lvl="1" algn="ctr">
              <a:lnSpc>
                <a:spcPct val="90000"/>
              </a:lnSpc>
              <a:spcBef>
                <a:spcPts val="1330"/>
              </a:spcBef>
              <a:spcAft>
                <a:spcPts val="0"/>
              </a:spcAft>
              <a:buClr>
                <a:schemeClr val="dk1"/>
              </a:buClr>
              <a:buSzPts val="5315"/>
              <a:buNone/>
              <a:defRPr sz="5315"/>
            </a:lvl2pPr>
            <a:lvl3pPr lvl="2" algn="ctr">
              <a:lnSpc>
                <a:spcPct val="90000"/>
              </a:lnSpc>
              <a:spcBef>
                <a:spcPts val="1330"/>
              </a:spcBef>
              <a:spcAft>
                <a:spcPts val="0"/>
              </a:spcAft>
              <a:buClr>
                <a:schemeClr val="dk1"/>
              </a:buClr>
              <a:buSzPts val="4785"/>
              <a:buNone/>
              <a:defRPr sz="4785"/>
            </a:lvl3pPr>
            <a:lvl4pPr lvl="3" algn="ctr">
              <a:lnSpc>
                <a:spcPct val="90000"/>
              </a:lnSpc>
              <a:spcBef>
                <a:spcPts val="1330"/>
              </a:spcBef>
              <a:spcAft>
                <a:spcPts val="0"/>
              </a:spcAft>
              <a:buClr>
                <a:schemeClr val="dk1"/>
              </a:buClr>
              <a:buSzPts val="4250"/>
              <a:buNone/>
              <a:defRPr sz="4250"/>
            </a:lvl4pPr>
            <a:lvl5pPr lvl="4" algn="ctr">
              <a:lnSpc>
                <a:spcPct val="90000"/>
              </a:lnSpc>
              <a:spcBef>
                <a:spcPts val="1330"/>
              </a:spcBef>
              <a:spcAft>
                <a:spcPts val="0"/>
              </a:spcAft>
              <a:buClr>
                <a:schemeClr val="dk1"/>
              </a:buClr>
              <a:buSzPts val="4250"/>
              <a:buNone/>
              <a:defRPr sz="4250"/>
            </a:lvl5pPr>
            <a:lvl6pPr lvl="5" algn="ctr">
              <a:lnSpc>
                <a:spcPct val="90000"/>
              </a:lnSpc>
              <a:spcBef>
                <a:spcPts val="1330"/>
              </a:spcBef>
              <a:spcAft>
                <a:spcPts val="0"/>
              </a:spcAft>
              <a:buClr>
                <a:schemeClr val="dk1"/>
              </a:buClr>
              <a:buSzPts val="4250"/>
              <a:buNone/>
              <a:defRPr sz="4250"/>
            </a:lvl6pPr>
            <a:lvl7pPr lvl="6" algn="ctr">
              <a:lnSpc>
                <a:spcPct val="90000"/>
              </a:lnSpc>
              <a:spcBef>
                <a:spcPts val="1330"/>
              </a:spcBef>
              <a:spcAft>
                <a:spcPts val="0"/>
              </a:spcAft>
              <a:buClr>
                <a:schemeClr val="dk1"/>
              </a:buClr>
              <a:buSzPts val="4250"/>
              <a:buNone/>
              <a:defRPr sz="4250"/>
            </a:lvl7pPr>
            <a:lvl8pPr lvl="7" algn="ctr">
              <a:lnSpc>
                <a:spcPct val="90000"/>
              </a:lnSpc>
              <a:spcBef>
                <a:spcPts val="1330"/>
              </a:spcBef>
              <a:spcAft>
                <a:spcPts val="0"/>
              </a:spcAft>
              <a:buClr>
                <a:schemeClr val="dk1"/>
              </a:buClr>
              <a:buSzPts val="4250"/>
              <a:buNone/>
              <a:defRPr sz="4250"/>
            </a:lvl8pPr>
            <a:lvl9pPr lvl="8" algn="ctr">
              <a:lnSpc>
                <a:spcPct val="90000"/>
              </a:lnSpc>
              <a:spcBef>
                <a:spcPts val="1330"/>
              </a:spcBef>
              <a:spcAft>
                <a:spcPts val="0"/>
              </a:spcAft>
              <a:buClr>
                <a:schemeClr val="dk1"/>
              </a:buClr>
              <a:buSzPts val="4250"/>
              <a:buNone/>
              <a:defRPr sz="4250"/>
            </a:lvl9pPr>
          </a:lstStyle>
          <a:p>
            <a:endParaRPr/>
          </a:p>
        </p:txBody>
      </p:sp>
      <p:sp>
        <p:nvSpPr>
          <p:cNvPr id="18" name="Google Shape;18;p3"/>
          <p:cNvSpPr txBox="1">
            <a:spLocks noGrp="1"/>
          </p:cNvSpPr>
          <p:nvPr>
            <p:ph type="dt" idx="10"/>
          </p:nvPr>
        </p:nvSpPr>
        <p:spPr>
          <a:xfrm>
            <a:off x="2227779" y="46719176"/>
            <a:ext cx="7290911" cy="2683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10733842" y="46719176"/>
            <a:ext cx="10936367" cy="2683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22885360" y="46719176"/>
            <a:ext cx="7290911" cy="2683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2227779" y="2683672"/>
            <a:ext cx="27948493" cy="97428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210858" y="15435265"/>
            <a:ext cx="31982334" cy="2794849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660"/>
              </a:spcBef>
              <a:spcAft>
                <a:spcPts val="0"/>
              </a:spcAft>
              <a:buClr>
                <a:schemeClr val="dk1"/>
              </a:buClr>
              <a:buSzPts val="1800"/>
              <a:buChar char="•"/>
              <a:defRPr/>
            </a:lvl1pPr>
            <a:lvl2pPr marL="914400" lvl="1" indent="-342900" algn="l">
              <a:lnSpc>
                <a:spcPct val="90000"/>
              </a:lnSpc>
              <a:spcBef>
                <a:spcPts val="1330"/>
              </a:spcBef>
              <a:spcAft>
                <a:spcPts val="0"/>
              </a:spcAft>
              <a:buClr>
                <a:schemeClr val="dk1"/>
              </a:buClr>
              <a:buSzPts val="1800"/>
              <a:buChar char="•"/>
              <a:defRPr/>
            </a:lvl2pPr>
            <a:lvl3pPr marL="1371600" lvl="2" indent="-342900" algn="l">
              <a:lnSpc>
                <a:spcPct val="90000"/>
              </a:lnSpc>
              <a:spcBef>
                <a:spcPts val="1330"/>
              </a:spcBef>
              <a:spcAft>
                <a:spcPts val="0"/>
              </a:spcAft>
              <a:buClr>
                <a:schemeClr val="dk1"/>
              </a:buClr>
              <a:buSzPts val="1800"/>
              <a:buChar char="•"/>
              <a:defRPr/>
            </a:lvl3pPr>
            <a:lvl4pPr marL="1828800" lvl="3" indent="-342900" algn="l">
              <a:lnSpc>
                <a:spcPct val="90000"/>
              </a:lnSpc>
              <a:spcBef>
                <a:spcPts val="1330"/>
              </a:spcBef>
              <a:spcAft>
                <a:spcPts val="0"/>
              </a:spcAft>
              <a:buClr>
                <a:schemeClr val="dk1"/>
              </a:buClr>
              <a:buSzPts val="1800"/>
              <a:buChar char="•"/>
              <a:defRPr/>
            </a:lvl4pPr>
            <a:lvl5pPr marL="2286000" lvl="4" indent="-342900" algn="l">
              <a:lnSpc>
                <a:spcPct val="90000"/>
              </a:lnSpc>
              <a:spcBef>
                <a:spcPts val="1330"/>
              </a:spcBef>
              <a:spcAft>
                <a:spcPts val="0"/>
              </a:spcAft>
              <a:buClr>
                <a:schemeClr val="dk1"/>
              </a:buClr>
              <a:buSzPts val="1800"/>
              <a:buChar char="•"/>
              <a:defRPr/>
            </a:lvl5pPr>
            <a:lvl6pPr marL="2743200" lvl="5" indent="-342900" algn="l">
              <a:lnSpc>
                <a:spcPct val="90000"/>
              </a:lnSpc>
              <a:spcBef>
                <a:spcPts val="1330"/>
              </a:spcBef>
              <a:spcAft>
                <a:spcPts val="0"/>
              </a:spcAft>
              <a:buClr>
                <a:schemeClr val="dk1"/>
              </a:buClr>
              <a:buSzPts val="1800"/>
              <a:buChar char="•"/>
              <a:defRPr/>
            </a:lvl6pPr>
            <a:lvl7pPr marL="3200400" lvl="6" indent="-342900" algn="l">
              <a:lnSpc>
                <a:spcPct val="90000"/>
              </a:lnSpc>
              <a:spcBef>
                <a:spcPts val="1330"/>
              </a:spcBef>
              <a:spcAft>
                <a:spcPts val="0"/>
              </a:spcAft>
              <a:buClr>
                <a:schemeClr val="dk1"/>
              </a:buClr>
              <a:buSzPts val="1800"/>
              <a:buChar char="•"/>
              <a:defRPr/>
            </a:lvl7pPr>
            <a:lvl8pPr marL="3657600" lvl="7" indent="-342900" algn="l">
              <a:lnSpc>
                <a:spcPct val="90000"/>
              </a:lnSpc>
              <a:spcBef>
                <a:spcPts val="1330"/>
              </a:spcBef>
              <a:spcAft>
                <a:spcPts val="0"/>
              </a:spcAft>
              <a:buClr>
                <a:schemeClr val="dk1"/>
              </a:buClr>
              <a:buSzPts val="1800"/>
              <a:buChar char="•"/>
              <a:defRPr/>
            </a:lvl8pPr>
            <a:lvl9pPr marL="4114800" lvl="8" indent="-342900" algn="l">
              <a:lnSpc>
                <a:spcPct val="90000"/>
              </a:lnSpc>
              <a:spcBef>
                <a:spcPts val="133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2227779" y="46719176"/>
            <a:ext cx="7290911" cy="2683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10733842" y="46719176"/>
            <a:ext cx="10936367" cy="2683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22885360" y="46719176"/>
            <a:ext cx="7290911" cy="2683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5324205" y="20548612"/>
            <a:ext cx="42717009" cy="69871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8852566" y="13764014"/>
            <a:ext cx="42717009" cy="205563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660"/>
              </a:spcBef>
              <a:spcAft>
                <a:spcPts val="0"/>
              </a:spcAft>
              <a:buClr>
                <a:schemeClr val="dk1"/>
              </a:buClr>
              <a:buSzPts val="1800"/>
              <a:buChar char="•"/>
              <a:defRPr/>
            </a:lvl1pPr>
            <a:lvl2pPr marL="914400" lvl="1" indent="-342900" algn="l">
              <a:lnSpc>
                <a:spcPct val="90000"/>
              </a:lnSpc>
              <a:spcBef>
                <a:spcPts val="1330"/>
              </a:spcBef>
              <a:spcAft>
                <a:spcPts val="0"/>
              </a:spcAft>
              <a:buClr>
                <a:schemeClr val="dk1"/>
              </a:buClr>
              <a:buSzPts val="1800"/>
              <a:buChar char="•"/>
              <a:defRPr/>
            </a:lvl2pPr>
            <a:lvl3pPr marL="1371600" lvl="2" indent="-342900" algn="l">
              <a:lnSpc>
                <a:spcPct val="90000"/>
              </a:lnSpc>
              <a:spcBef>
                <a:spcPts val="1330"/>
              </a:spcBef>
              <a:spcAft>
                <a:spcPts val="0"/>
              </a:spcAft>
              <a:buClr>
                <a:schemeClr val="dk1"/>
              </a:buClr>
              <a:buSzPts val="1800"/>
              <a:buChar char="•"/>
              <a:defRPr/>
            </a:lvl3pPr>
            <a:lvl4pPr marL="1828800" lvl="3" indent="-342900" algn="l">
              <a:lnSpc>
                <a:spcPct val="90000"/>
              </a:lnSpc>
              <a:spcBef>
                <a:spcPts val="1330"/>
              </a:spcBef>
              <a:spcAft>
                <a:spcPts val="0"/>
              </a:spcAft>
              <a:buClr>
                <a:schemeClr val="dk1"/>
              </a:buClr>
              <a:buSzPts val="1800"/>
              <a:buChar char="•"/>
              <a:defRPr/>
            </a:lvl4pPr>
            <a:lvl5pPr marL="2286000" lvl="4" indent="-342900" algn="l">
              <a:lnSpc>
                <a:spcPct val="90000"/>
              </a:lnSpc>
              <a:spcBef>
                <a:spcPts val="1330"/>
              </a:spcBef>
              <a:spcAft>
                <a:spcPts val="0"/>
              </a:spcAft>
              <a:buClr>
                <a:schemeClr val="dk1"/>
              </a:buClr>
              <a:buSzPts val="1800"/>
              <a:buChar char="•"/>
              <a:defRPr/>
            </a:lvl5pPr>
            <a:lvl6pPr marL="2743200" lvl="5" indent="-342900" algn="l">
              <a:lnSpc>
                <a:spcPct val="90000"/>
              </a:lnSpc>
              <a:spcBef>
                <a:spcPts val="1330"/>
              </a:spcBef>
              <a:spcAft>
                <a:spcPts val="0"/>
              </a:spcAft>
              <a:buClr>
                <a:schemeClr val="dk1"/>
              </a:buClr>
              <a:buSzPts val="1800"/>
              <a:buChar char="•"/>
              <a:defRPr/>
            </a:lvl6pPr>
            <a:lvl7pPr marL="3200400" lvl="6" indent="-342900" algn="l">
              <a:lnSpc>
                <a:spcPct val="90000"/>
              </a:lnSpc>
              <a:spcBef>
                <a:spcPts val="1330"/>
              </a:spcBef>
              <a:spcAft>
                <a:spcPts val="0"/>
              </a:spcAft>
              <a:buClr>
                <a:schemeClr val="dk1"/>
              </a:buClr>
              <a:buSzPts val="1800"/>
              <a:buChar char="•"/>
              <a:defRPr/>
            </a:lvl7pPr>
            <a:lvl8pPr marL="3657600" lvl="7" indent="-342900" algn="l">
              <a:lnSpc>
                <a:spcPct val="90000"/>
              </a:lnSpc>
              <a:spcBef>
                <a:spcPts val="1330"/>
              </a:spcBef>
              <a:spcAft>
                <a:spcPts val="0"/>
              </a:spcAft>
              <a:buClr>
                <a:schemeClr val="dk1"/>
              </a:buClr>
              <a:buSzPts val="1800"/>
              <a:buChar char="•"/>
              <a:defRPr/>
            </a:lvl8pPr>
            <a:lvl9pPr marL="4114800" lvl="8" indent="-342900" algn="l">
              <a:lnSpc>
                <a:spcPct val="90000"/>
              </a:lnSpc>
              <a:spcBef>
                <a:spcPts val="133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2227779" y="46719176"/>
            <a:ext cx="7290911" cy="2683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10733842" y="46719176"/>
            <a:ext cx="10936367" cy="2683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22885360" y="46719176"/>
            <a:ext cx="7290911" cy="2683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2227779" y="2683672"/>
            <a:ext cx="27948493" cy="97428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2227779" y="13418344"/>
            <a:ext cx="27948493" cy="3198233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660"/>
              </a:spcBef>
              <a:spcAft>
                <a:spcPts val="0"/>
              </a:spcAft>
              <a:buClr>
                <a:schemeClr val="dk1"/>
              </a:buClr>
              <a:buSzPts val="1800"/>
              <a:buChar char="•"/>
              <a:defRPr/>
            </a:lvl1pPr>
            <a:lvl2pPr marL="914400" lvl="1" indent="-342900" algn="l">
              <a:lnSpc>
                <a:spcPct val="90000"/>
              </a:lnSpc>
              <a:spcBef>
                <a:spcPts val="1330"/>
              </a:spcBef>
              <a:spcAft>
                <a:spcPts val="0"/>
              </a:spcAft>
              <a:buClr>
                <a:schemeClr val="dk1"/>
              </a:buClr>
              <a:buSzPts val="1800"/>
              <a:buChar char="•"/>
              <a:defRPr/>
            </a:lvl2pPr>
            <a:lvl3pPr marL="1371600" lvl="2" indent="-342900" algn="l">
              <a:lnSpc>
                <a:spcPct val="90000"/>
              </a:lnSpc>
              <a:spcBef>
                <a:spcPts val="1330"/>
              </a:spcBef>
              <a:spcAft>
                <a:spcPts val="0"/>
              </a:spcAft>
              <a:buClr>
                <a:schemeClr val="dk1"/>
              </a:buClr>
              <a:buSzPts val="1800"/>
              <a:buChar char="•"/>
              <a:defRPr/>
            </a:lvl3pPr>
            <a:lvl4pPr marL="1828800" lvl="3" indent="-342900" algn="l">
              <a:lnSpc>
                <a:spcPct val="90000"/>
              </a:lnSpc>
              <a:spcBef>
                <a:spcPts val="1330"/>
              </a:spcBef>
              <a:spcAft>
                <a:spcPts val="0"/>
              </a:spcAft>
              <a:buClr>
                <a:schemeClr val="dk1"/>
              </a:buClr>
              <a:buSzPts val="1800"/>
              <a:buChar char="•"/>
              <a:defRPr/>
            </a:lvl4pPr>
            <a:lvl5pPr marL="2286000" lvl="4" indent="-342900" algn="l">
              <a:lnSpc>
                <a:spcPct val="90000"/>
              </a:lnSpc>
              <a:spcBef>
                <a:spcPts val="1330"/>
              </a:spcBef>
              <a:spcAft>
                <a:spcPts val="0"/>
              </a:spcAft>
              <a:buClr>
                <a:schemeClr val="dk1"/>
              </a:buClr>
              <a:buSzPts val="1800"/>
              <a:buChar char="•"/>
              <a:defRPr/>
            </a:lvl5pPr>
            <a:lvl6pPr marL="2743200" lvl="5" indent="-342900" algn="l">
              <a:lnSpc>
                <a:spcPct val="90000"/>
              </a:lnSpc>
              <a:spcBef>
                <a:spcPts val="1330"/>
              </a:spcBef>
              <a:spcAft>
                <a:spcPts val="0"/>
              </a:spcAft>
              <a:buClr>
                <a:schemeClr val="dk1"/>
              </a:buClr>
              <a:buSzPts val="1800"/>
              <a:buChar char="•"/>
              <a:defRPr/>
            </a:lvl6pPr>
            <a:lvl7pPr marL="3200400" lvl="6" indent="-342900" algn="l">
              <a:lnSpc>
                <a:spcPct val="90000"/>
              </a:lnSpc>
              <a:spcBef>
                <a:spcPts val="1330"/>
              </a:spcBef>
              <a:spcAft>
                <a:spcPts val="0"/>
              </a:spcAft>
              <a:buClr>
                <a:schemeClr val="dk1"/>
              </a:buClr>
              <a:buSzPts val="1800"/>
              <a:buChar char="•"/>
              <a:defRPr/>
            </a:lvl7pPr>
            <a:lvl8pPr marL="3657600" lvl="7" indent="-342900" algn="l">
              <a:lnSpc>
                <a:spcPct val="90000"/>
              </a:lnSpc>
              <a:spcBef>
                <a:spcPts val="1330"/>
              </a:spcBef>
              <a:spcAft>
                <a:spcPts val="0"/>
              </a:spcAft>
              <a:buClr>
                <a:schemeClr val="dk1"/>
              </a:buClr>
              <a:buSzPts val="1800"/>
              <a:buChar char="•"/>
              <a:defRPr/>
            </a:lvl8pPr>
            <a:lvl9pPr marL="4114800" lvl="8" indent="-342900" algn="l">
              <a:lnSpc>
                <a:spcPct val="90000"/>
              </a:lnSpc>
              <a:spcBef>
                <a:spcPts val="133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2227779" y="46719176"/>
            <a:ext cx="7290911" cy="2683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10733842" y="46719176"/>
            <a:ext cx="10936367" cy="2683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22885360" y="46719176"/>
            <a:ext cx="7290911" cy="2683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2210901" y="12566578"/>
            <a:ext cx="27948493" cy="209676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5945"/>
              <a:buFont typeface="Calibri"/>
              <a:buNone/>
              <a:defRPr sz="1594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2210901" y="33732557"/>
            <a:ext cx="27948493" cy="110263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660"/>
              </a:spcBef>
              <a:spcAft>
                <a:spcPts val="0"/>
              </a:spcAft>
              <a:buClr>
                <a:srgbClr val="888888"/>
              </a:buClr>
              <a:buSzPts val="6380"/>
              <a:buNone/>
              <a:defRPr sz="6380">
                <a:solidFill>
                  <a:srgbClr val="888888"/>
                </a:solidFill>
              </a:defRPr>
            </a:lvl1pPr>
            <a:lvl2pPr marL="914400" lvl="1" indent="-228600" algn="l">
              <a:lnSpc>
                <a:spcPct val="90000"/>
              </a:lnSpc>
              <a:spcBef>
                <a:spcPts val="1330"/>
              </a:spcBef>
              <a:spcAft>
                <a:spcPts val="0"/>
              </a:spcAft>
              <a:buClr>
                <a:srgbClr val="888888"/>
              </a:buClr>
              <a:buSzPts val="5315"/>
              <a:buNone/>
              <a:defRPr sz="5315">
                <a:solidFill>
                  <a:srgbClr val="888888"/>
                </a:solidFill>
              </a:defRPr>
            </a:lvl2pPr>
            <a:lvl3pPr marL="1371600" lvl="2" indent="-228600" algn="l">
              <a:lnSpc>
                <a:spcPct val="90000"/>
              </a:lnSpc>
              <a:spcBef>
                <a:spcPts val="1330"/>
              </a:spcBef>
              <a:spcAft>
                <a:spcPts val="0"/>
              </a:spcAft>
              <a:buClr>
                <a:srgbClr val="888888"/>
              </a:buClr>
              <a:buSzPts val="4785"/>
              <a:buNone/>
              <a:defRPr sz="4785">
                <a:solidFill>
                  <a:srgbClr val="888888"/>
                </a:solidFill>
              </a:defRPr>
            </a:lvl3pPr>
            <a:lvl4pPr marL="1828800" lvl="3" indent="-228600" algn="l">
              <a:lnSpc>
                <a:spcPct val="90000"/>
              </a:lnSpc>
              <a:spcBef>
                <a:spcPts val="1330"/>
              </a:spcBef>
              <a:spcAft>
                <a:spcPts val="0"/>
              </a:spcAft>
              <a:buClr>
                <a:srgbClr val="888888"/>
              </a:buClr>
              <a:buSzPts val="4250"/>
              <a:buNone/>
              <a:defRPr sz="4250">
                <a:solidFill>
                  <a:srgbClr val="888888"/>
                </a:solidFill>
              </a:defRPr>
            </a:lvl4pPr>
            <a:lvl5pPr marL="2286000" lvl="4" indent="-228600" algn="l">
              <a:lnSpc>
                <a:spcPct val="90000"/>
              </a:lnSpc>
              <a:spcBef>
                <a:spcPts val="1330"/>
              </a:spcBef>
              <a:spcAft>
                <a:spcPts val="0"/>
              </a:spcAft>
              <a:buClr>
                <a:srgbClr val="888888"/>
              </a:buClr>
              <a:buSzPts val="4250"/>
              <a:buNone/>
              <a:defRPr sz="4250">
                <a:solidFill>
                  <a:srgbClr val="888888"/>
                </a:solidFill>
              </a:defRPr>
            </a:lvl5pPr>
            <a:lvl6pPr marL="2743200" lvl="5" indent="-228600" algn="l">
              <a:lnSpc>
                <a:spcPct val="90000"/>
              </a:lnSpc>
              <a:spcBef>
                <a:spcPts val="1330"/>
              </a:spcBef>
              <a:spcAft>
                <a:spcPts val="0"/>
              </a:spcAft>
              <a:buClr>
                <a:srgbClr val="888888"/>
              </a:buClr>
              <a:buSzPts val="4250"/>
              <a:buNone/>
              <a:defRPr sz="4250">
                <a:solidFill>
                  <a:srgbClr val="888888"/>
                </a:solidFill>
              </a:defRPr>
            </a:lvl6pPr>
            <a:lvl7pPr marL="3200400" lvl="6" indent="-228600" algn="l">
              <a:lnSpc>
                <a:spcPct val="90000"/>
              </a:lnSpc>
              <a:spcBef>
                <a:spcPts val="1330"/>
              </a:spcBef>
              <a:spcAft>
                <a:spcPts val="0"/>
              </a:spcAft>
              <a:buClr>
                <a:srgbClr val="888888"/>
              </a:buClr>
              <a:buSzPts val="4250"/>
              <a:buNone/>
              <a:defRPr sz="4250">
                <a:solidFill>
                  <a:srgbClr val="888888"/>
                </a:solidFill>
              </a:defRPr>
            </a:lvl7pPr>
            <a:lvl8pPr marL="3657600" lvl="7" indent="-228600" algn="l">
              <a:lnSpc>
                <a:spcPct val="90000"/>
              </a:lnSpc>
              <a:spcBef>
                <a:spcPts val="1330"/>
              </a:spcBef>
              <a:spcAft>
                <a:spcPts val="0"/>
              </a:spcAft>
              <a:buClr>
                <a:srgbClr val="888888"/>
              </a:buClr>
              <a:buSzPts val="4250"/>
              <a:buNone/>
              <a:defRPr sz="4250">
                <a:solidFill>
                  <a:srgbClr val="888888"/>
                </a:solidFill>
              </a:defRPr>
            </a:lvl8pPr>
            <a:lvl9pPr marL="4114800" lvl="8" indent="-228600" algn="l">
              <a:lnSpc>
                <a:spcPct val="90000"/>
              </a:lnSpc>
              <a:spcBef>
                <a:spcPts val="1330"/>
              </a:spcBef>
              <a:spcAft>
                <a:spcPts val="0"/>
              </a:spcAft>
              <a:buClr>
                <a:srgbClr val="888888"/>
              </a:buClr>
              <a:buSzPts val="4250"/>
              <a:buNone/>
              <a:defRPr sz="4250">
                <a:solidFill>
                  <a:srgbClr val="888888"/>
                </a:solidFill>
              </a:defRPr>
            </a:lvl9pPr>
          </a:lstStyle>
          <a:p>
            <a:endParaRPr/>
          </a:p>
        </p:txBody>
      </p:sp>
      <p:sp>
        <p:nvSpPr>
          <p:cNvPr id="30" name="Google Shape;30;p5"/>
          <p:cNvSpPr txBox="1">
            <a:spLocks noGrp="1"/>
          </p:cNvSpPr>
          <p:nvPr>
            <p:ph type="dt" idx="10"/>
          </p:nvPr>
        </p:nvSpPr>
        <p:spPr>
          <a:xfrm>
            <a:off x="2227779" y="46719176"/>
            <a:ext cx="7290911" cy="2683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10733842" y="46719176"/>
            <a:ext cx="10936367" cy="2683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22885360" y="46719176"/>
            <a:ext cx="7290911" cy="2683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2227779" y="2683672"/>
            <a:ext cx="27948493" cy="97428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2227779" y="13418344"/>
            <a:ext cx="13771721" cy="3198233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660"/>
              </a:spcBef>
              <a:spcAft>
                <a:spcPts val="0"/>
              </a:spcAft>
              <a:buClr>
                <a:schemeClr val="dk1"/>
              </a:buClr>
              <a:buSzPts val="1800"/>
              <a:buChar char="•"/>
              <a:defRPr/>
            </a:lvl1pPr>
            <a:lvl2pPr marL="914400" lvl="1" indent="-342900" algn="l">
              <a:lnSpc>
                <a:spcPct val="90000"/>
              </a:lnSpc>
              <a:spcBef>
                <a:spcPts val="1330"/>
              </a:spcBef>
              <a:spcAft>
                <a:spcPts val="0"/>
              </a:spcAft>
              <a:buClr>
                <a:schemeClr val="dk1"/>
              </a:buClr>
              <a:buSzPts val="1800"/>
              <a:buChar char="•"/>
              <a:defRPr/>
            </a:lvl2pPr>
            <a:lvl3pPr marL="1371600" lvl="2" indent="-342900" algn="l">
              <a:lnSpc>
                <a:spcPct val="90000"/>
              </a:lnSpc>
              <a:spcBef>
                <a:spcPts val="1330"/>
              </a:spcBef>
              <a:spcAft>
                <a:spcPts val="0"/>
              </a:spcAft>
              <a:buClr>
                <a:schemeClr val="dk1"/>
              </a:buClr>
              <a:buSzPts val="1800"/>
              <a:buChar char="•"/>
              <a:defRPr/>
            </a:lvl3pPr>
            <a:lvl4pPr marL="1828800" lvl="3" indent="-342900" algn="l">
              <a:lnSpc>
                <a:spcPct val="90000"/>
              </a:lnSpc>
              <a:spcBef>
                <a:spcPts val="1330"/>
              </a:spcBef>
              <a:spcAft>
                <a:spcPts val="0"/>
              </a:spcAft>
              <a:buClr>
                <a:schemeClr val="dk1"/>
              </a:buClr>
              <a:buSzPts val="1800"/>
              <a:buChar char="•"/>
              <a:defRPr/>
            </a:lvl4pPr>
            <a:lvl5pPr marL="2286000" lvl="4" indent="-342900" algn="l">
              <a:lnSpc>
                <a:spcPct val="90000"/>
              </a:lnSpc>
              <a:spcBef>
                <a:spcPts val="1330"/>
              </a:spcBef>
              <a:spcAft>
                <a:spcPts val="0"/>
              </a:spcAft>
              <a:buClr>
                <a:schemeClr val="dk1"/>
              </a:buClr>
              <a:buSzPts val="1800"/>
              <a:buChar char="•"/>
              <a:defRPr/>
            </a:lvl5pPr>
            <a:lvl6pPr marL="2743200" lvl="5" indent="-342900" algn="l">
              <a:lnSpc>
                <a:spcPct val="90000"/>
              </a:lnSpc>
              <a:spcBef>
                <a:spcPts val="1330"/>
              </a:spcBef>
              <a:spcAft>
                <a:spcPts val="0"/>
              </a:spcAft>
              <a:buClr>
                <a:schemeClr val="dk1"/>
              </a:buClr>
              <a:buSzPts val="1800"/>
              <a:buChar char="•"/>
              <a:defRPr/>
            </a:lvl6pPr>
            <a:lvl7pPr marL="3200400" lvl="6" indent="-342900" algn="l">
              <a:lnSpc>
                <a:spcPct val="90000"/>
              </a:lnSpc>
              <a:spcBef>
                <a:spcPts val="1330"/>
              </a:spcBef>
              <a:spcAft>
                <a:spcPts val="0"/>
              </a:spcAft>
              <a:buClr>
                <a:schemeClr val="dk1"/>
              </a:buClr>
              <a:buSzPts val="1800"/>
              <a:buChar char="•"/>
              <a:defRPr/>
            </a:lvl7pPr>
            <a:lvl8pPr marL="3657600" lvl="7" indent="-342900" algn="l">
              <a:lnSpc>
                <a:spcPct val="90000"/>
              </a:lnSpc>
              <a:spcBef>
                <a:spcPts val="1330"/>
              </a:spcBef>
              <a:spcAft>
                <a:spcPts val="0"/>
              </a:spcAft>
              <a:buClr>
                <a:schemeClr val="dk1"/>
              </a:buClr>
              <a:buSzPts val="1800"/>
              <a:buChar char="•"/>
              <a:defRPr/>
            </a:lvl8pPr>
            <a:lvl9pPr marL="4114800" lvl="8" indent="-342900" algn="l">
              <a:lnSpc>
                <a:spcPct val="90000"/>
              </a:lnSpc>
              <a:spcBef>
                <a:spcPts val="133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16404550" y="13418344"/>
            <a:ext cx="13771721" cy="3198233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660"/>
              </a:spcBef>
              <a:spcAft>
                <a:spcPts val="0"/>
              </a:spcAft>
              <a:buClr>
                <a:schemeClr val="dk1"/>
              </a:buClr>
              <a:buSzPts val="1800"/>
              <a:buChar char="•"/>
              <a:defRPr/>
            </a:lvl1pPr>
            <a:lvl2pPr marL="914400" lvl="1" indent="-342900" algn="l">
              <a:lnSpc>
                <a:spcPct val="90000"/>
              </a:lnSpc>
              <a:spcBef>
                <a:spcPts val="1330"/>
              </a:spcBef>
              <a:spcAft>
                <a:spcPts val="0"/>
              </a:spcAft>
              <a:buClr>
                <a:schemeClr val="dk1"/>
              </a:buClr>
              <a:buSzPts val="1800"/>
              <a:buChar char="•"/>
              <a:defRPr/>
            </a:lvl2pPr>
            <a:lvl3pPr marL="1371600" lvl="2" indent="-342900" algn="l">
              <a:lnSpc>
                <a:spcPct val="90000"/>
              </a:lnSpc>
              <a:spcBef>
                <a:spcPts val="1330"/>
              </a:spcBef>
              <a:spcAft>
                <a:spcPts val="0"/>
              </a:spcAft>
              <a:buClr>
                <a:schemeClr val="dk1"/>
              </a:buClr>
              <a:buSzPts val="1800"/>
              <a:buChar char="•"/>
              <a:defRPr/>
            </a:lvl3pPr>
            <a:lvl4pPr marL="1828800" lvl="3" indent="-342900" algn="l">
              <a:lnSpc>
                <a:spcPct val="90000"/>
              </a:lnSpc>
              <a:spcBef>
                <a:spcPts val="1330"/>
              </a:spcBef>
              <a:spcAft>
                <a:spcPts val="0"/>
              </a:spcAft>
              <a:buClr>
                <a:schemeClr val="dk1"/>
              </a:buClr>
              <a:buSzPts val="1800"/>
              <a:buChar char="•"/>
              <a:defRPr/>
            </a:lvl4pPr>
            <a:lvl5pPr marL="2286000" lvl="4" indent="-342900" algn="l">
              <a:lnSpc>
                <a:spcPct val="90000"/>
              </a:lnSpc>
              <a:spcBef>
                <a:spcPts val="1330"/>
              </a:spcBef>
              <a:spcAft>
                <a:spcPts val="0"/>
              </a:spcAft>
              <a:buClr>
                <a:schemeClr val="dk1"/>
              </a:buClr>
              <a:buSzPts val="1800"/>
              <a:buChar char="•"/>
              <a:defRPr/>
            </a:lvl5pPr>
            <a:lvl6pPr marL="2743200" lvl="5" indent="-342900" algn="l">
              <a:lnSpc>
                <a:spcPct val="90000"/>
              </a:lnSpc>
              <a:spcBef>
                <a:spcPts val="1330"/>
              </a:spcBef>
              <a:spcAft>
                <a:spcPts val="0"/>
              </a:spcAft>
              <a:buClr>
                <a:schemeClr val="dk1"/>
              </a:buClr>
              <a:buSzPts val="1800"/>
              <a:buChar char="•"/>
              <a:defRPr/>
            </a:lvl6pPr>
            <a:lvl7pPr marL="3200400" lvl="6" indent="-342900" algn="l">
              <a:lnSpc>
                <a:spcPct val="90000"/>
              </a:lnSpc>
              <a:spcBef>
                <a:spcPts val="1330"/>
              </a:spcBef>
              <a:spcAft>
                <a:spcPts val="0"/>
              </a:spcAft>
              <a:buClr>
                <a:schemeClr val="dk1"/>
              </a:buClr>
              <a:buSzPts val="1800"/>
              <a:buChar char="•"/>
              <a:defRPr/>
            </a:lvl7pPr>
            <a:lvl8pPr marL="3657600" lvl="7" indent="-342900" algn="l">
              <a:lnSpc>
                <a:spcPct val="90000"/>
              </a:lnSpc>
              <a:spcBef>
                <a:spcPts val="1330"/>
              </a:spcBef>
              <a:spcAft>
                <a:spcPts val="0"/>
              </a:spcAft>
              <a:buClr>
                <a:schemeClr val="dk1"/>
              </a:buClr>
              <a:buSzPts val="1800"/>
              <a:buChar char="•"/>
              <a:defRPr/>
            </a:lvl8pPr>
            <a:lvl9pPr marL="4114800" lvl="8" indent="-342900" algn="l">
              <a:lnSpc>
                <a:spcPct val="90000"/>
              </a:lnSpc>
              <a:spcBef>
                <a:spcPts val="133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2227779" y="46719176"/>
            <a:ext cx="7290911" cy="2683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10733842" y="46719176"/>
            <a:ext cx="10936367" cy="2683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22885360" y="46719176"/>
            <a:ext cx="7290911" cy="2683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2231999" y="2683672"/>
            <a:ext cx="27948493" cy="97428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2232000" y="12356548"/>
            <a:ext cx="13708431" cy="605575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2660"/>
              </a:spcBef>
              <a:spcAft>
                <a:spcPts val="0"/>
              </a:spcAft>
              <a:buClr>
                <a:schemeClr val="dk1"/>
              </a:buClr>
              <a:buSzPts val="6380"/>
              <a:buNone/>
              <a:defRPr sz="6380" b="1"/>
            </a:lvl1pPr>
            <a:lvl2pPr marL="914400" lvl="1" indent="-228600" algn="l">
              <a:lnSpc>
                <a:spcPct val="90000"/>
              </a:lnSpc>
              <a:spcBef>
                <a:spcPts val="1330"/>
              </a:spcBef>
              <a:spcAft>
                <a:spcPts val="0"/>
              </a:spcAft>
              <a:buClr>
                <a:schemeClr val="dk1"/>
              </a:buClr>
              <a:buSzPts val="5315"/>
              <a:buNone/>
              <a:defRPr sz="5315" b="1"/>
            </a:lvl2pPr>
            <a:lvl3pPr marL="1371600" lvl="2" indent="-228600" algn="l">
              <a:lnSpc>
                <a:spcPct val="90000"/>
              </a:lnSpc>
              <a:spcBef>
                <a:spcPts val="1330"/>
              </a:spcBef>
              <a:spcAft>
                <a:spcPts val="0"/>
              </a:spcAft>
              <a:buClr>
                <a:schemeClr val="dk1"/>
              </a:buClr>
              <a:buSzPts val="4785"/>
              <a:buNone/>
              <a:defRPr sz="4785" b="1"/>
            </a:lvl3pPr>
            <a:lvl4pPr marL="1828800" lvl="3" indent="-228600" algn="l">
              <a:lnSpc>
                <a:spcPct val="90000"/>
              </a:lnSpc>
              <a:spcBef>
                <a:spcPts val="1330"/>
              </a:spcBef>
              <a:spcAft>
                <a:spcPts val="0"/>
              </a:spcAft>
              <a:buClr>
                <a:schemeClr val="dk1"/>
              </a:buClr>
              <a:buSzPts val="4250"/>
              <a:buNone/>
              <a:defRPr sz="4250" b="1"/>
            </a:lvl4pPr>
            <a:lvl5pPr marL="2286000" lvl="4" indent="-228600" algn="l">
              <a:lnSpc>
                <a:spcPct val="90000"/>
              </a:lnSpc>
              <a:spcBef>
                <a:spcPts val="1330"/>
              </a:spcBef>
              <a:spcAft>
                <a:spcPts val="0"/>
              </a:spcAft>
              <a:buClr>
                <a:schemeClr val="dk1"/>
              </a:buClr>
              <a:buSzPts val="4250"/>
              <a:buNone/>
              <a:defRPr sz="4250" b="1"/>
            </a:lvl5pPr>
            <a:lvl6pPr marL="2743200" lvl="5" indent="-228600" algn="l">
              <a:lnSpc>
                <a:spcPct val="90000"/>
              </a:lnSpc>
              <a:spcBef>
                <a:spcPts val="1330"/>
              </a:spcBef>
              <a:spcAft>
                <a:spcPts val="0"/>
              </a:spcAft>
              <a:buClr>
                <a:schemeClr val="dk1"/>
              </a:buClr>
              <a:buSzPts val="4250"/>
              <a:buNone/>
              <a:defRPr sz="4250" b="1"/>
            </a:lvl6pPr>
            <a:lvl7pPr marL="3200400" lvl="6" indent="-228600" algn="l">
              <a:lnSpc>
                <a:spcPct val="90000"/>
              </a:lnSpc>
              <a:spcBef>
                <a:spcPts val="1330"/>
              </a:spcBef>
              <a:spcAft>
                <a:spcPts val="0"/>
              </a:spcAft>
              <a:buClr>
                <a:schemeClr val="dk1"/>
              </a:buClr>
              <a:buSzPts val="4250"/>
              <a:buNone/>
              <a:defRPr sz="4250" b="1"/>
            </a:lvl7pPr>
            <a:lvl8pPr marL="3657600" lvl="7" indent="-228600" algn="l">
              <a:lnSpc>
                <a:spcPct val="90000"/>
              </a:lnSpc>
              <a:spcBef>
                <a:spcPts val="1330"/>
              </a:spcBef>
              <a:spcAft>
                <a:spcPts val="0"/>
              </a:spcAft>
              <a:buClr>
                <a:schemeClr val="dk1"/>
              </a:buClr>
              <a:buSzPts val="4250"/>
              <a:buNone/>
              <a:defRPr sz="4250" b="1"/>
            </a:lvl8pPr>
            <a:lvl9pPr marL="4114800" lvl="8" indent="-228600" algn="l">
              <a:lnSpc>
                <a:spcPct val="90000"/>
              </a:lnSpc>
              <a:spcBef>
                <a:spcPts val="1330"/>
              </a:spcBef>
              <a:spcAft>
                <a:spcPts val="0"/>
              </a:spcAft>
              <a:buClr>
                <a:schemeClr val="dk1"/>
              </a:buClr>
              <a:buSzPts val="4250"/>
              <a:buNone/>
              <a:defRPr sz="4250" b="1"/>
            </a:lvl9pPr>
          </a:lstStyle>
          <a:p>
            <a:endParaRPr/>
          </a:p>
        </p:txBody>
      </p:sp>
      <p:sp>
        <p:nvSpPr>
          <p:cNvPr id="43" name="Google Shape;43;p7"/>
          <p:cNvSpPr txBox="1">
            <a:spLocks noGrp="1"/>
          </p:cNvSpPr>
          <p:nvPr>
            <p:ph type="body" idx="2"/>
          </p:nvPr>
        </p:nvSpPr>
        <p:spPr>
          <a:xfrm>
            <a:off x="2232000" y="18412301"/>
            <a:ext cx="13708431" cy="270817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660"/>
              </a:spcBef>
              <a:spcAft>
                <a:spcPts val="0"/>
              </a:spcAft>
              <a:buClr>
                <a:schemeClr val="dk1"/>
              </a:buClr>
              <a:buSzPts val="1800"/>
              <a:buChar char="•"/>
              <a:defRPr/>
            </a:lvl1pPr>
            <a:lvl2pPr marL="914400" lvl="1" indent="-342900" algn="l">
              <a:lnSpc>
                <a:spcPct val="90000"/>
              </a:lnSpc>
              <a:spcBef>
                <a:spcPts val="1330"/>
              </a:spcBef>
              <a:spcAft>
                <a:spcPts val="0"/>
              </a:spcAft>
              <a:buClr>
                <a:schemeClr val="dk1"/>
              </a:buClr>
              <a:buSzPts val="1800"/>
              <a:buChar char="•"/>
              <a:defRPr/>
            </a:lvl2pPr>
            <a:lvl3pPr marL="1371600" lvl="2" indent="-342900" algn="l">
              <a:lnSpc>
                <a:spcPct val="90000"/>
              </a:lnSpc>
              <a:spcBef>
                <a:spcPts val="1330"/>
              </a:spcBef>
              <a:spcAft>
                <a:spcPts val="0"/>
              </a:spcAft>
              <a:buClr>
                <a:schemeClr val="dk1"/>
              </a:buClr>
              <a:buSzPts val="1800"/>
              <a:buChar char="•"/>
              <a:defRPr/>
            </a:lvl3pPr>
            <a:lvl4pPr marL="1828800" lvl="3" indent="-342900" algn="l">
              <a:lnSpc>
                <a:spcPct val="90000"/>
              </a:lnSpc>
              <a:spcBef>
                <a:spcPts val="1330"/>
              </a:spcBef>
              <a:spcAft>
                <a:spcPts val="0"/>
              </a:spcAft>
              <a:buClr>
                <a:schemeClr val="dk1"/>
              </a:buClr>
              <a:buSzPts val="1800"/>
              <a:buChar char="•"/>
              <a:defRPr/>
            </a:lvl4pPr>
            <a:lvl5pPr marL="2286000" lvl="4" indent="-342900" algn="l">
              <a:lnSpc>
                <a:spcPct val="90000"/>
              </a:lnSpc>
              <a:spcBef>
                <a:spcPts val="1330"/>
              </a:spcBef>
              <a:spcAft>
                <a:spcPts val="0"/>
              </a:spcAft>
              <a:buClr>
                <a:schemeClr val="dk1"/>
              </a:buClr>
              <a:buSzPts val="1800"/>
              <a:buChar char="•"/>
              <a:defRPr/>
            </a:lvl5pPr>
            <a:lvl6pPr marL="2743200" lvl="5" indent="-342900" algn="l">
              <a:lnSpc>
                <a:spcPct val="90000"/>
              </a:lnSpc>
              <a:spcBef>
                <a:spcPts val="1330"/>
              </a:spcBef>
              <a:spcAft>
                <a:spcPts val="0"/>
              </a:spcAft>
              <a:buClr>
                <a:schemeClr val="dk1"/>
              </a:buClr>
              <a:buSzPts val="1800"/>
              <a:buChar char="•"/>
              <a:defRPr/>
            </a:lvl6pPr>
            <a:lvl7pPr marL="3200400" lvl="6" indent="-342900" algn="l">
              <a:lnSpc>
                <a:spcPct val="90000"/>
              </a:lnSpc>
              <a:spcBef>
                <a:spcPts val="1330"/>
              </a:spcBef>
              <a:spcAft>
                <a:spcPts val="0"/>
              </a:spcAft>
              <a:buClr>
                <a:schemeClr val="dk1"/>
              </a:buClr>
              <a:buSzPts val="1800"/>
              <a:buChar char="•"/>
              <a:defRPr/>
            </a:lvl7pPr>
            <a:lvl8pPr marL="3657600" lvl="7" indent="-342900" algn="l">
              <a:lnSpc>
                <a:spcPct val="90000"/>
              </a:lnSpc>
              <a:spcBef>
                <a:spcPts val="1330"/>
              </a:spcBef>
              <a:spcAft>
                <a:spcPts val="0"/>
              </a:spcAft>
              <a:buClr>
                <a:schemeClr val="dk1"/>
              </a:buClr>
              <a:buSzPts val="1800"/>
              <a:buChar char="•"/>
              <a:defRPr/>
            </a:lvl8pPr>
            <a:lvl9pPr marL="4114800" lvl="8" indent="-342900" algn="l">
              <a:lnSpc>
                <a:spcPct val="90000"/>
              </a:lnSpc>
              <a:spcBef>
                <a:spcPts val="133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16404550" y="12356548"/>
            <a:ext cx="13775942" cy="605575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2660"/>
              </a:spcBef>
              <a:spcAft>
                <a:spcPts val="0"/>
              </a:spcAft>
              <a:buClr>
                <a:schemeClr val="dk1"/>
              </a:buClr>
              <a:buSzPts val="6380"/>
              <a:buNone/>
              <a:defRPr sz="6380" b="1"/>
            </a:lvl1pPr>
            <a:lvl2pPr marL="914400" lvl="1" indent="-228600" algn="l">
              <a:lnSpc>
                <a:spcPct val="90000"/>
              </a:lnSpc>
              <a:spcBef>
                <a:spcPts val="1330"/>
              </a:spcBef>
              <a:spcAft>
                <a:spcPts val="0"/>
              </a:spcAft>
              <a:buClr>
                <a:schemeClr val="dk1"/>
              </a:buClr>
              <a:buSzPts val="5315"/>
              <a:buNone/>
              <a:defRPr sz="5315" b="1"/>
            </a:lvl2pPr>
            <a:lvl3pPr marL="1371600" lvl="2" indent="-228600" algn="l">
              <a:lnSpc>
                <a:spcPct val="90000"/>
              </a:lnSpc>
              <a:spcBef>
                <a:spcPts val="1330"/>
              </a:spcBef>
              <a:spcAft>
                <a:spcPts val="0"/>
              </a:spcAft>
              <a:buClr>
                <a:schemeClr val="dk1"/>
              </a:buClr>
              <a:buSzPts val="4785"/>
              <a:buNone/>
              <a:defRPr sz="4785" b="1"/>
            </a:lvl3pPr>
            <a:lvl4pPr marL="1828800" lvl="3" indent="-228600" algn="l">
              <a:lnSpc>
                <a:spcPct val="90000"/>
              </a:lnSpc>
              <a:spcBef>
                <a:spcPts val="1330"/>
              </a:spcBef>
              <a:spcAft>
                <a:spcPts val="0"/>
              </a:spcAft>
              <a:buClr>
                <a:schemeClr val="dk1"/>
              </a:buClr>
              <a:buSzPts val="4250"/>
              <a:buNone/>
              <a:defRPr sz="4250" b="1"/>
            </a:lvl4pPr>
            <a:lvl5pPr marL="2286000" lvl="4" indent="-228600" algn="l">
              <a:lnSpc>
                <a:spcPct val="90000"/>
              </a:lnSpc>
              <a:spcBef>
                <a:spcPts val="1330"/>
              </a:spcBef>
              <a:spcAft>
                <a:spcPts val="0"/>
              </a:spcAft>
              <a:buClr>
                <a:schemeClr val="dk1"/>
              </a:buClr>
              <a:buSzPts val="4250"/>
              <a:buNone/>
              <a:defRPr sz="4250" b="1"/>
            </a:lvl5pPr>
            <a:lvl6pPr marL="2743200" lvl="5" indent="-228600" algn="l">
              <a:lnSpc>
                <a:spcPct val="90000"/>
              </a:lnSpc>
              <a:spcBef>
                <a:spcPts val="1330"/>
              </a:spcBef>
              <a:spcAft>
                <a:spcPts val="0"/>
              </a:spcAft>
              <a:buClr>
                <a:schemeClr val="dk1"/>
              </a:buClr>
              <a:buSzPts val="4250"/>
              <a:buNone/>
              <a:defRPr sz="4250" b="1"/>
            </a:lvl6pPr>
            <a:lvl7pPr marL="3200400" lvl="6" indent="-228600" algn="l">
              <a:lnSpc>
                <a:spcPct val="90000"/>
              </a:lnSpc>
              <a:spcBef>
                <a:spcPts val="1330"/>
              </a:spcBef>
              <a:spcAft>
                <a:spcPts val="0"/>
              </a:spcAft>
              <a:buClr>
                <a:schemeClr val="dk1"/>
              </a:buClr>
              <a:buSzPts val="4250"/>
              <a:buNone/>
              <a:defRPr sz="4250" b="1"/>
            </a:lvl7pPr>
            <a:lvl8pPr marL="3657600" lvl="7" indent="-228600" algn="l">
              <a:lnSpc>
                <a:spcPct val="90000"/>
              </a:lnSpc>
              <a:spcBef>
                <a:spcPts val="1330"/>
              </a:spcBef>
              <a:spcAft>
                <a:spcPts val="0"/>
              </a:spcAft>
              <a:buClr>
                <a:schemeClr val="dk1"/>
              </a:buClr>
              <a:buSzPts val="4250"/>
              <a:buNone/>
              <a:defRPr sz="4250" b="1"/>
            </a:lvl8pPr>
            <a:lvl9pPr marL="4114800" lvl="8" indent="-228600" algn="l">
              <a:lnSpc>
                <a:spcPct val="90000"/>
              </a:lnSpc>
              <a:spcBef>
                <a:spcPts val="1330"/>
              </a:spcBef>
              <a:spcAft>
                <a:spcPts val="0"/>
              </a:spcAft>
              <a:buClr>
                <a:schemeClr val="dk1"/>
              </a:buClr>
              <a:buSzPts val="4250"/>
              <a:buNone/>
              <a:defRPr sz="4250" b="1"/>
            </a:lvl9pPr>
          </a:lstStyle>
          <a:p>
            <a:endParaRPr/>
          </a:p>
        </p:txBody>
      </p:sp>
      <p:sp>
        <p:nvSpPr>
          <p:cNvPr id="45" name="Google Shape;45;p7"/>
          <p:cNvSpPr txBox="1">
            <a:spLocks noGrp="1"/>
          </p:cNvSpPr>
          <p:nvPr>
            <p:ph type="body" idx="4"/>
          </p:nvPr>
        </p:nvSpPr>
        <p:spPr>
          <a:xfrm>
            <a:off x="16404550" y="18412301"/>
            <a:ext cx="13775942" cy="270817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660"/>
              </a:spcBef>
              <a:spcAft>
                <a:spcPts val="0"/>
              </a:spcAft>
              <a:buClr>
                <a:schemeClr val="dk1"/>
              </a:buClr>
              <a:buSzPts val="1800"/>
              <a:buChar char="•"/>
              <a:defRPr/>
            </a:lvl1pPr>
            <a:lvl2pPr marL="914400" lvl="1" indent="-342900" algn="l">
              <a:lnSpc>
                <a:spcPct val="90000"/>
              </a:lnSpc>
              <a:spcBef>
                <a:spcPts val="1330"/>
              </a:spcBef>
              <a:spcAft>
                <a:spcPts val="0"/>
              </a:spcAft>
              <a:buClr>
                <a:schemeClr val="dk1"/>
              </a:buClr>
              <a:buSzPts val="1800"/>
              <a:buChar char="•"/>
              <a:defRPr/>
            </a:lvl2pPr>
            <a:lvl3pPr marL="1371600" lvl="2" indent="-342900" algn="l">
              <a:lnSpc>
                <a:spcPct val="90000"/>
              </a:lnSpc>
              <a:spcBef>
                <a:spcPts val="1330"/>
              </a:spcBef>
              <a:spcAft>
                <a:spcPts val="0"/>
              </a:spcAft>
              <a:buClr>
                <a:schemeClr val="dk1"/>
              </a:buClr>
              <a:buSzPts val="1800"/>
              <a:buChar char="•"/>
              <a:defRPr/>
            </a:lvl3pPr>
            <a:lvl4pPr marL="1828800" lvl="3" indent="-342900" algn="l">
              <a:lnSpc>
                <a:spcPct val="90000"/>
              </a:lnSpc>
              <a:spcBef>
                <a:spcPts val="1330"/>
              </a:spcBef>
              <a:spcAft>
                <a:spcPts val="0"/>
              </a:spcAft>
              <a:buClr>
                <a:schemeClr val="dk1"/>
              </a:buClr>
              <a:buSzPts val="1800"/>
              <a:buChar char="•"/>
              <a:defRPr/>
            </a:lvl4pPr>
            <a:lvl5pPr marL="2286000" lvl="4" indent="-342900" algn="l">
              <a:lnSpc>
                <a:spcPct val="90000"/>
              </a:lnSpc>
              <a:spcBef>
                <a:spcPts val="1330"/>
              </a:spcBef>
              <a:spcAft>
                <a:spcPts val="0"/>
              </a:spcAft>
              <a:buClr>
                <a:schemeClr val="dk1"/>
              </a:buClr>
              <a:buSzPts val="1800"/>
              <a:buChar char="•"/>
              <a:defRPr/>
            </a:lvl5pPr>
            <a:lvl6pPr marL="2743200" lvl="5" indent="-342900" algn="l">
              <a:lnSpc>
                <a:spcPct val="90000"/>
              </a:lnSpc>
              <a:spcBef>
                <a:spcPts val="1330"/>
              </a:spcBef>
              <a:spcAft>
                <a:spcPts val="0"/>
              </a:spcAft>
              <a:buClr>
                <a:schemeClr val="dk1"/>
              </a:buClr>
              <a:buSzPts val="1800"/>
              <a:buChar char="•"/>
              <a:defRPr/>
            </a:lvl6pPr>
            <a:lvl7pPr marL="3200400" lvl="6" indent="-342900" algn="l">
              <a:lnSpc>
                <a:spcPct val="90000"/>
              </a:lnSpc>
              <a:spcBef>
                <a:spcPts val="1330"/>
              </a:spcBef>
              <a:spcAft>
                <a:spcPts val="0"/>
              </a:spcAft>
              <a:buClr>
                <a:schemeClr val="dk1"/>
              </a:buClr>
              <a:buSzPts val="1800"/>
              <a:buChar char="•"/>
              <a:defRPr/>
            </a:lvl7pPr>
            <a:lvl8pPr marL="3657600" lvl="7" indent="-342900" algn="l">
              <a:lnSpc>
                <a:spcPct val="90000"/>
              </a:lnSpc>
              <a:spcBef>
                <a:spcPts val="1330"/>
              </a:spcBef>
              <a:spcAft>
                <a:spcPts val="0"/>
              </a:spcAft>
              <a:buClr>
                <a:schemeClr val="dk1"/>
              </a:buClr>
              <a:buSzPts val="1800"/>
              <a:buChar char="•"/>
              <a:defRPr/>
            </a:lvl8pPr>
            <a:lvl9pPr marL="4114800" lvl="8" indent="-342900" algn="l">
              <a:lnSpc>
                <a:spcPct val="90000"/>
              </a:lnSpc>
              <a:spcBef>
                <a:spcPts val="133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2227779" y="46719176"/>
            <a:ext cx="7290911" cy="2683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10733842" y="46719176"/>
            <a:ext cx="10936367" cy="2683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22885360" y="46719176"/>
            <a:ext cx="7290911" cy="2683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2227779" y="2683672"/>
            <a:ext cx="27948493" cy="97428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2227779" y="46719176"/>
            <a:ext cx="7290911" cy="2683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0733842" y="46719176"/>
            <a:ext cx="10936367" cy="2683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22885360" y="46719176"/>
            <a:ext cx="7290911" cy="2683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2227779" y="46719176"/>
            <a:ext cx="7290911" cy="2683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10733842" y="46719176"/>
            <a:ext cx="10936367" cy="2683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22885360" y="46719176"/>
            <a:ext cx="7290911" cy="2683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2232000" y="3360420"/>
            <a:ext cx="10451149" cy="1176147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8505"/>
              <a:buFont typeface="Calibri"/>
              <a:buNone/>
              <a:defRPr sz="850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13775942" y="7257577"/>
            <a:ext cx="16404550" cy="35821144"/>
          </a:xfrm>
          <a:prstGeom prst="rect">
            <a:avLst/>
          </a:prstGeom>
          <a:noFill/>
          <a:ln>
            <a:noFill/>
          </a:ln>
        </p:spPr>
        <p:txBody>
          <a:bodyPr spcFirstLastPara="1" wrap="square" lIns="91425" tIns="45700" rIns="91425" bIns="45700" anchor="t" anchorCtr="0">
            <a:normAutofit/>
          </a:bodyPr>
          <a:lstStyle>
            <a:lvl1pPr marL="457200" lvl="0" indent="-768668" algn="l">
              <a:lnSpc>
                <a:spcPct val="90000"/>
              </a:lnSpc>
              <a:spcBef>
                <a:spcPts val="2660"/>
              </a:spcBef>
              <a:spcAft>
                <a:spcPts val="0"/>
              </a:spcAft>
              <a:buClr>
                <a:schemeClr val="dk1"/>
              </a:buClr>
              <a:buSzPts val="8505"/>
              <a:buChar char="•"/>
              <a:defRPr sz="8505"/>
            </a:lvl1pPr>
            <a:lvl2pPr marL="914400" lvl="1" indent="-701040" algn="l">
              <a:lnSpc>
                <a:spcPct val="90000"/>
              </a:lnSpc>
              <a:spcBef>
                <a:spcPts val="1330"/>
              </a:spcBef>
              <a:spcAft>
                <a:spcPts val="0"/>
              </a:spcAft>
              <a:buClr>
                <a:schemeClr val="dk1"/>
              </a:buClr>
              <a:buSzPts val="7440"/>
              <a:buChar char="•"/>
              <a:defRPr sz="7440"/>
            </a:lvl2pPr>
            <a:lvl3pPr marL="1371600" lvl="2" indent="-633730" algn="l">
              <a:lnSpc>
                <a:spcPct val="90000"/>
              </a:lnSpc>
              <a:spcBef>
                <a:spcPts val="1330"/>
              </a:spcBef>
              <a:spcAft>
                <a:spcPts val="0"/>
              </a:spcAft>
              <a:buClr>
                <a:schemeClr val="dk1"/>
              </a:buClr>
              <a:buSzPts val="6380"/>
              <a:buChar char="•"/>
              <a:defRPr sz="6380"/>
            </a:lvl3pPr>
            <a:lvl4pPr marL="1828800" lvl="3" indent="-566102" algn="l">
              <a:lnSpc>
                <a:spcPct val="90000"/>
              </a:lnSpc>
              <a:spcBef>
                <a:spcPts val="1330"/>
              </a:spcBef>
              <a:spcAft>
                <a:spcPts val="0"/>
              </a:spcAft>
              <a:buClr>
                <a:schemeClr val="dk1"/>
              </a:buClr>
              <a:buSzPts val="5315"/>
              <a:buChar char="•"/>
              <a:defRPr sz="5315"/>
            </a:lvl4pPr>
            <a:lvl5pPr marL="2286000" lvl="4" indent="-566102" algn="l">
              <a:lnSpc>
                <a:spcPct val="90000"/>
              </a:lnSpc>
              <a:spcBef>
                <a:spcPts val="1330"/>
              </a:spcBef>
              <a:spcAft>
                <a:spcPts val="0"/>
              </a:spcAft>
              <a:buClr>
                <a:schemeClr val="dk1"/>
              </a:buClr>
              <a:buSzPts val="5315"/>
              <a:buChar char="•"/>
              <a:defRPr sz="5315"/>
            </a:lvl5pPr>
            <a:lvl6pPr marL="2743200" lvl="5" indent="-566102" algn="l">
              <a:lnSpc>
                <a:spcPct val="90000"/>
              </a:lnSpc>
              <a:spcBef>
                <a:spcPts val="1330"/>
              </a:spcBef>
              <a:spcAft>
                <a:spcPts val="0"/>
              </a:spcAft>
              <a:buClr>
                <a:schemeClr val="dk1"/>
              </a:buClr>
              <a:buSzPts val="5315"/>
              <a:buChar char="•"/>
              <a:defRPr sz="5315"/>
            </a:lvl6pPr>
            <a:lvl7pPr marL="3200400" lvl="6" indent="-566102" algn="l">
              <a:lnSpc>
                <a:spcPct val="90000"/>
              </a:lnSpc>
              <a:spcBef>
                <a:spcPts val="1330"/>
              </a:spcBef>
              <a:spcAft>
                <a:spcPts val="0"/>
              </a:spcAft>
              <a:buClr>
                <a:schemeClr val="dk1"/>
              </a:buClr>
              <a:buSzPts val="5315"/>
              <a:buChar char="•"/>
              <a:defRPr sz="5315"/>
            </a:lvl7pPr>
            <a:lvl8pPr marL="3657600" lvl="7" indent="-566102" algn="l">
              <a:lnSpc>
                <a:spcPct val="90000"/>
              </a:lnSpc>
              <a:spcBef>
                <a:spcPts val="1330"/>
              </a:spcBef>
              <a:spcAft>
                <a:spcPts val="0"/>
              </a:spcAft>
              <a:buClr>
                <a:schemeClr val="dk1"/>
              </a:buClr>
              <a:buSzPts val="5315"/>
              <a:buChar char="•"/>
              <a:defRPr sz="5315"/>
            </a:lvl8pPr>
            <a:lvl9pPr marL="4114800" lvl="8" indent="-566103" algn="l">
              <a:lnSpc>
                <a:spcPct val="90000"/>
              </a:lnSpc>
              <a:spcBef>
                <a:spcPts val="1330"/>
              </a:spcBef>
              <a:spcAft>
                <a:spcPts val="0"/>
              </a:spcAft>
              <a:buClr>
                <a:schemeClr val="dk1"/>
              </a:buClr>
              <a:buSzPts val="5315"/>
              <a:buChar char="•"/>
              <a:defRPr sz="5315"/>
            </a:lvl9pPr>
          </a:lstStyle>
          <a:p>
            <a:endParaRPr/>
          </a:p>
        </p:txBody>
      </p:sp>
      <p:sp>
        <p:nvSpPr>
          <p:cNvPr id="61" name="Google Shape;61;p10"/>
          <p:cNvSpPr txBox="1">
            <a:spLocks noGrp="1"/>
          </p:cNvSpPr>
          <p:nvPr>
            <p:ph type="body" idx="2"/>
          </p:nvPr>
        </p:nvSpPr>
        <p:spPr>
          <a:xfrm>
            <a:off x="2232000" y="15121890"/>
            <a:ext cx="10451149" cy="280151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660"/>
              </a:spcBef>
              <a:spcAft>
                <a:spcPts val="0"/>
              </a:spcAft>
              <a:buClr>
                <a:schemeClr val="dk1"/>
              </a:buClr>
              <a:buSzPts val="4250"/>
              <a:buNone/>
              <a:defRPr sz="4250"/>
            </a:lvl1pPr>
            <a:lvl2pPr marL="914400" lvl="1" indent="-228600" algn="l">
              <a:lnSpc>
                <a:spcPct val="90000"/>
              </a:lnSpc>
              <a:spcBef>
                <a:spcPts val="1330"/>
              </a:spcBef>
              <a:spcAft>
                <a:spcPts val="0"/>
              </a:spcAft>
              <a:buClr>
                <a:schemeClr val="dk1"/>
              </a:buClr>
              <a:buSzPts val="3720"/>
              <a:buNone/>
              <a:defRPr sz="3720"/>
            </a:lvl2pPr>
            <a:lvl3pPr marL="1371600" lvl="2" indent="-228600" algn="l">
              <a:lnSpc>
                <a:spcPct val="90000"/>
              </a:lnSpc>
              <a:spcBef>
                <a:spcPts val="1330"/>
              </a:spcBef>
              <a:spcAft>
                <a:spcPts val="0"/>
              </a:spcAft>
              <a:buClr>
                <a:schemeClr val="dk1"/>
              </a:buClr>
              <a:buSzPts val="3190"/>
              <a:buNone/>
              <a:defRPr sz="3190"/>
            </a:lvl3pPr>
            <a:lvl4pPr marL="1828800" lvl="3" indent="-228600" algn="l">
              <a:lnSpc>
                <a:spcPct val="90000"/>
              </a:lnSpc>
              <a:spcBef>
                <a:spcPts val="1330"/>
              </a:spcBef>
              <a:spcAft>
                <a:spcPts val="0"/>
              </a:spcAft>
              <a:buClr>
                <a:schemeClr val="dk1"/>
              </a:buClr>
              <a:buSzPts val="2660"/>
              <a:buNone/>
              <a:defRPr sz="2660"/>
            </a:lvl4pPr>
            <a:lvl5pPr marL="2286000" lvl="4" indent="-228600" algn="l">
              <a:lnSpc>
                <a:spcPct val="90000"/>
              </a:lnSpc>
              <a:spcBef>
                <a:spcPts val="1330"/>
              </a:spcBef>
              <a:spcAft>
                <a:spcPts val="0"/>
              </a:spcAft>
              <a:buClr>
                <a:schemeClr val="dk1"/>
              </a:buClr>
              <a:buSzPts val="2660"/>
              <a:buNone/>
              <a:defRPr sz="2660"/>
            </a:lvl5pPr>
            <a:lvl6pPr marL="2743200" lvl="5" indent="-228600" algn="l">
              <a:lnSpc>
                <a:spcPct val="90000"/>
              </a:lnSpc>
              <a:spcBef>
                <a:spcPts val="1330"/>
              </a:spcBef>
              <a:spcAft>
                <a:spcPts val="0"/>
              </a:spcAft>
              <a:buClr>
                <a:schemeClr val="dk1"/>
              </a:buClr>
              <a:buSzPts val="2660"/>
              <a:buNone/>
              <a:defRPr sz="2660"/>
            </a:lvl6pPr>
            <a:lvl7pPr marL="3200400" lvl="6" indent="-228600" algn="l">
              <a:lnSpc>
                <a:spcPct val="90000"/>
              </a:lnSpc>
              <a:spcBef>
                <a:spcPts val="1330"/>
              </a:spcBef>
              <a:spcAft>
                <a:spcPts val="0"/>
              </a:spcAft>
              <a:buClr>
                <a:schemeClr val="dk1"/>
              </a:buClr>
              <a:buSzPts val="2660"/>
              <a:buNone/>
              <a:defRPr sz="2660"/>
            </a:lvl7pPr>
            <a:lvl8pPr marL="3657600" lvl="7" indent="-228600" algn="l">
              <a:lnSpc>
                <a:spcPct val="90000"/>
              </a:lnSpc>
              <a:spcBef>
                <a:spcPts val="1330"/>
              </a:spcBef>
              <a:spcAft>
                <a:spcPts val="0"/>
              </a:spcAft>
              <a:buClr>
                <a:schemeClr val="dk1"/>
              </a:buClr>
              <a:buSzPts val="2660"/>
              <a:buNone/>
              <a:defRPr sz="2660"/>
            </a:lvl8pPr>
            <a:lvl9pPr marL="4114800" lvl="8" indent="-228600" algn="l">
              <a:lnSpc>
                <a:spcPct val="90000"/>
              </a:lnSpc>
              <a:spcBef>
                <a:spcPts val="1330"/>
              </a:spcBef>
              <a:spcAft>
                <a:spcPts val="0"/>
              </a:spcAft>
              <a:buClr>
                <a:schemeClr val="dk1"/>
              </a:buClr>
              <a:buSzPts val="2660"/>
              <a:buNone/>
              <a:defRPr sz="2660"/>
            </a:lvl9pPr>
          </a:lstStyle>
          <a:p>
            <a:endParaRPr/>
          </a:p>
        </p:txBody>
      </p:sp>
      <p:sp>
        <p:nvSpPr>
          <p:cNvPr id="62" name="Google Shape;62;p10"/>
          <p:cNvSpPr txBox="1">
            <a:spLocks noGrp="1"/>
          </p:cNvSpPr>
          <p:nvPr>
            <p:ph type="dt" idx="10"/>
          </p:nvPr>
        </p:nvSpPr>
        <p:spPr>
          <a:xfrm>
            <a:off x="2227779" y="46719176"/>
            <a:ext cx="7290911" cy="2683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10733842" y="46719176"/>
            <a:ext cx="10936367" cy="2683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22885360" y="46719176"/>
            <a:ext cx="7290911" cy="2683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2232000" y="3360420"/>
            <a:ext cx="10451149" cy="1176147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8505"/>
              <a:buFont typeface="Calibri"/>
              <a:buNone/>
              <a:defRPr sz="850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a:spLocks noGrp="1"/>
          </p:cNvSpPr>
          <p:nvPr>
            <p:ph type="pic" idx="2"/>
          </p:nvPr>
        </p:nvSpPr>
        <p:spPr>
          <a:xfrm>
            <a:off x="13775942" y="7257577"/>
            <a:ext cx="16404550" cy="35821144"/>
          </a:xfrm>
          <a:prstGeom prst="rect">
            <a:avLst/>
          </a:prstGeom>
          <a:noFill/>
          <a:ln>
            <a:noFill/>
          </a:ln>
        </p:spPr>
      </p:sp>
      <p:sp>
        <p:nvSpPr>
          <p:cNvPr id="68" name="Google Shape;68;p11"/>
          <p:cNvSpPr txBox="1">
            <a:spLocks noGrp="1"/>
          </p:cNvSpPr>
          <p:nvPr>
            <p:ph type="body" idx="1"/>
          </p:nvPr>
        </p:nvSpPr>
        <p:spPr>
          <a:xfrm>
            <a:off x="2232000" y="15121890"/>
            <a:ext cx="10451149" cy="280151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660"/>
              </a:spcBef>
              <a:spcAft>
                <a:spcPts val="0"/>
              </a:spcAft>
              <a:buClr>
                <a:schemeClr val="dk1"/>
              </a:buClr>
              <a:buSzPts val="4250"/>
              <a:buNone/>
              <a:defRPr sz="4250"/>
            </a:lvl1pPr>
            <a:lvl2pPr marL="914400" lvl="1" indent="-228600" algn="l">
              <a:lnSpc>
                <a:spcPct val="90000"/>
              </a:lnSpc>
              <a:spcBef>
                <a:spcPts val="1330"/>
              </a:spcBef>
              <a:spcAft>
                <a:spcPts val="0"/>
              </a:spcAft>
              <a:buClr>
                <a:schemeClr val="dk1"/>
              </a:buClr>
              <a:buSzPts val="3720"/>
              <a:buNone/>
              <a:defRPr sz="3720"/>
            </a:lvl2pPr>
            <a:lvl3pPr marL="1371600" lvl="2" indent="-228600" algn="l">
              <a:lnSpc>
                <a:spcPct val="90000"/>
              </a:lnSpc>
              <a:spcBef>
                <a:spcPts val="1330"/>
              </a:spcBef>
              <a:spcAft>
                <a:spcPts val="0"/>
              </a:spcAft>
              <a:buClr>
                <a:schemeClr val="dk1"/>
              </a:buClr>
              <a:buSzPts val="3190"/>
              <a:buNone/>
              <a:defRPr sz="3190"/>
            </a:lvl3pPr>
            <a:lvl4pPr marL="1828800" lvl="3" indent="-228600" algn="l">
              <a:lnSpc>
                <a:spcPct val="90000"/>
              </a:lnSpc>
              <a:spcBef>
                <a:spcPts val="1330"/>
              </a:spcBef>
              <a:spcAft>
                <a:spcPts val="0"/>
              </a:spcAft>
              <a:buClr>
                <a:schemeClr val="dk1"/>
              </a:buClr>
              <a:buSzPts val="2660"/>
              <a:buNone/>
              <a:defRPr sz="2660"/>
            </a:lvl4pPr>
            <a:lvl5pPr marL="2286000" lvl="4" indent="-228600" algn="l">
              <a:lnSpc>
                <a:spcPct val="90000"/>
              </a:lnSpc>
              <a:spcBef>
                <a:spcPts val="1330"/>
              </a:spcBef>
              <a:spcAft>
                <a:spcPts val="0"/>
              </a:spcAft>
              <a:buClr>
                <a:schemeClr val="dk1"/>
              </a:buClr>
              <a:buSzPts val="2660"/>
              <a:buNone/>
              <a:defRPr sz="2660"/>
            </a:lvl5pPr>
            <a:lvl6pPr marL="2743200" lvl="5" indent="-228600" algn="l">
              <a:lnSpc>
                <a:spcPct val="90000"/>
              </a:lnSpc>
              <a:spcBef>
                <a:spcPts val="1330"/>
              </a:spcBef>
              <a:spcAft>
                <a:spcPts val="0"/>
              </a:spcAft>
              <a:buClr>
                <a:schemeClr val="dk1"/>
              </a:buClr>
              <a:buSzPts val="2660"/>
              <a:buNone/>
              <a:defRPr sz="2660"/>
            </a:lvl6pPr>
            <a:lvl7pPr marL="3200400" lvl="6" indent="-228600" algn="l">
              <a:lnSpc>
                <a:spcPct val="90000"/>
              </a:lnSpc>
              <a:spcBef>
                <a:spcPts val="1330"/>
              </a:spcBef>
              <a:spcAft>
                <a:spcPts val="0"/>
              </a:spcAft>
              <a:buClr>
                <a:schemeClr val="dk1"/>
              </a:buClr>
              <a:buSzPts val="2660"/>
              <a:buNone/>
              <a:defRPr sz="2660"/>
            </a:lvl7pPr>
            <a:lvl8pPr marL="3657600" lvl="7" indent="-228600" algn="l">
              <a:lnSpc>
                <a:spcPct val="90000"/>
              </a:lnSpc>
              <a:spcBef>
                <a:spcPts val="1330"/>
              </a:spcBef>
              <a:spcAft>
                <a:spcPts val="0"/>
              </a:spcAft>
              <a:buClr>
                <a:schemeClr val="dk1"/>
              </a:buClr>
              <a:buSzPts val="2660"/>
              <a:buNone/>
              <a:defRPr sz="2660"/>
            </a:lvl8pPr>
            <a:lvl9pPr marL="4114800" lvl="8" indent="-228600" algn="l">
              <a:lnSpc>
                <a:spcPct val="90000"/>
              </a:lnSpc>
              <a:spcBef>
                <a:spcPts val="1330"/>
              </a:spcBef>
              <a:spcAft>
                <a:spcPts val="0"/>
              </a:spcAft>
              <a:buClr>
                <a:schemeClr val="dk1"/>
              </a:buClr>
              <a:buSzPts val="2660"/>
              <a:buNone/>
              <a:defRPr sz="2660"/>
            </a:lvl9pPr>
          </a:lstStyle>
          <a:p>
            <a:endParaRPr/>
          </a:p>
        </p:txBody>
      </p:sp>
      <p:sp>
        <p:nvSpPr>
          <p:cNvPr id="69" name="Google Shape;69;p11"/>
          <p:cNvSpPr txBox="1">
            <a:spLocks noGrp="1"/>
          </p:cNvSpPr>
          <p:nvPr>
            <p:ph type="dt" idx="10"/>
          </p:nvPr>
        </p:nvSpPr>
        <p:spPr>
          <a:xfrm>
            <a:off x="2227779" y="46719176"/>
            <a:ext cx="7290911" cy="2683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10733842" y="46719176"/>
            <a:ext cx="10936367" cy="2683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22885360" y="46719176"/>
            <a:ext cx="7290911" cy="2683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2227779" y="2683672"/>
            <a:ext cx="27948493" cy="974288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1695"/>
              <a:buFont typeface="Calibri"/>
              <a:buNone/>
              <a:defRPr sz="11695"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
          <p:cNvSpPr txBox="1">
            <a:spLocks noGrp="1"/>
          </p:cNvSpPr>
          <p:nvPr>
            <p:ph type="body" idx="1"/>
          </p:nvPr>
        </p:nvSpPr>
        <p:spPr>
          <a:xfrm>
            <a:off x="2227779" y="13418344"/>
            <a:ext cx="27948493" cy="31982334"/>
          </a:xfrm>
          <a:prstGeom prst="rect">
            <a:avLst/>
          </a:prstGeom>
          <a:noFill/>
          <a:ln>
            <a:noFill/>
          </a:ln>
        </p:spPr>
        <p:txBody>
          <a:bodyPr spcFirstLastPara="1" wrap="square" lIns="91425" tIns="45700" rIns="91425" bIns="45700" anchor="t" anchorCtr="0">
            <a:normAutofit/>
          </a:bodyPr>
          <a:lstStyle>
            <a:lvl1pPr marL="457200" marR="0" lvl="0" indent="-701040" algn="l" rtl="0">
              <a:lnSpc>
                <a:spcPct val="90000"/>
              </a:lnSpc>
              <a:spcBef>
                <a:spcPts val="2660"/>
              </a:spcBef>
              <a:spcAft>
                <a:spcPts val="0"/>
              </a:spcAft>
              <a:buClr>
                <a:schemeClr val="dk1"/>
              </a:buClr>
              <a:buSzPts val="7440"/>
              <a:buFont typeface="Arial"/>
              <a:buChar char="•"/>
              <a:defRPr sz="7440" b="0" i="0" u="none" strike="noStrike" cap="none">
                <a:solidFill>
                  <a:schemeClr val="dk1"/>
                </a:solidFill>
                <a:latin typeface="Calibri"/>
                <a:ea typeface="Calibri"/>
                <a:cs typeface="Calibri"/>
                <a:sym typeface="Calibri"/>
              </a:defRPr>
            </a:lvl1pPr>
            <a:lvl2pPr marL="914400" marR="0" lvl="1" indent="-633730" algn="l" rtl="0">
              <a:lnSpc>
                <a:spcPct val="90000"/>
              </a:lnSpc>
              <a:spcBef>
                <a:spcPts val="1330"/>
              </a:spcBef>
              <a:spcAft>
                <a:spcPts val="0"/>
              </a:spcAft>
              <a:buClr>
                <a:schemeClr val="dk1"/>
              </a:buClr>
              <a:buSzPts val="6380"/>
              <a:buFont typeface="Arial"/>
              <a:buChar char="•"/>
              <a:defRPr sz="6380" b="0" i="0" u="none" strike="noStrike" cap="none">
                <a:solidFill>
                  <a:schemeClr val="dk1"/>
                </a:solidFill>
                <a:latin typeface="Calibri"/>
                <a:ea typeface="Calibri"/>
                <a:cs typeface="Calibri"/>
                <a:sym typeface="Calibri"/>
              </a:defRPr>
            </a:lvl2pPr>
            <a:lvl3pPr marL="1371600" marR="0" lvl="2" indent="-566103" algn="l" rtl="0">
              <a:lnSpc>
                <a:spcPct val="90000"/>
              </a:lnSpc>
              <a:spcBef>
                <a:spcPts val="1330"/>
              </a:spcBef>
              <a:spcAft>
                <a:spcPts val="0"/>
              </a:spcAft>
              <a:buClr>
                <a:schemeClr val="dk1"/>
              </a:buClr>
              <a:buSzPts val="5315"/>
              <a:buFont typeface="Arial"/>
              <a:buChar char="•"/>
              <a:defRPr sz="5315" b="0" i="0" u="none" strike="noStrike" cap="none">
                <a:solidFill>
                  <a:schemeClr val="dk1"/>
                </a:solidFill>
                <a:latin typeface="Calibri"/>
                <a:ea typeface="Calibri"/>
                <a:cs typeface="Calibri"/>
                <a:sym typeface="Calibri"/>
              </a:defRPr>
            </a:lvl3pPr>
            <a:lvl4pPr marL="1828800" marR="0" lvl="3" indent="-532448" algn="l" rtl="0">
              <a:lnSpc>
                <a:spcPct val="90000"/>
              </a:lnSpc>
              <a:spcBef>
                <a:spcPts val="1330"/>
              </a:spcBef>
              <a:spcAft>
                <a:spcPts val="0"/>
              </a:spcAft>
              <a:buClr>
                <a:schemeClr val="dk1"/>
              </a:buClr>
              <a:buSzPts val="4785"/>
              <a:buFont typeface="Arial"/>
              <a:buChar char="•"/>
              <a:defRPr sz="4785" b="0" i="0" u="none" strike="noStrike" cap="none">
                <a:solidFill>
                  <a:schemeClr val="dk1"/>
                </a:solidFill>
                <a:latin typeface="Calibri"/>
                <a:ea typeface="Calibri"/>
                <a:cs typeface="Calibri"/>
                <a:sym typeface="Calibri"/>
              </a:defRPr>
            </a:lvl4pPr>
            <a:lvl5pPr marL="2286000" marR="0" lvl="4" indent="-532448" algn="l" rtl="0">
              <a:lnSpc>
                <a:spcPct val="90000"/>
              </a:lnSpc>
              <a:spcBef>
                <a:spcPts val="1330"/>
              </a:spcBef>
              <a:spcAft>
                <a:spcPts val="0"/>
              </a:spcAft>
              <a:buClr>
                <a:schemeClr val="dk1"/>
              </a:buClr>
              <a:buSzPts val="4785"/>
              <a:buFont typeface="Arial"/>
              <a:buChar char="•"/>
              <a:defRPr sz="4785" b="0" i="0" u="none" strike="noStrike" cap="none">
                <a:solidFill>
                  <a:schemeClr val="dk1"/>
                </a:solidFill>
                <a:latin typeface="Calibri"/>
                <a:ea typeface="Calibri"/>
                <a:cs typeface="Calibri"/>
                <a:sym typeface="Calibri"/>
              </a:defRPr>
            </a:lvl5pPr>
            <a:lvl6pPr marL="2743200" marR="0" lvl="5" indent="-532448" algn="l" rtl="0">
              <a:lnSpc>
                <a:spcPct val="90000"/>
              </a:lnSpc>
              <a:spcBef>
                <a:spcPts val="1330"/>
              </a:spcBef>
              <a:spcAft>
                <a:spcPts val="0"/>
              </a:spcAft>
              <a:buClr>
                <a:schemeClr val="dk1"/>
              </a:buClr>
              <a:buSzPts val="4785"/>
              <a:buFont typeface="Arial"/>
              <a:buChar char="•"/>
              <a:defRPr sz="4785" b="0" i="0" u="none" strike="noStrike" cap="none">
                <a:solidFill>
                  <a:schemeClr val="dk1"/>
                </a:solidFill>
                <a:latin typeface="Calibri"/>
                <a:ea typeface="Calibri"/>
                <a:cs typeface="Calibri"/>
                <a:sym typeface="Calibri"/>
              </a:defRPr>
            </a:lvl6pPr>
            <a:lvl7pPr marL="3200400" marR="0" lvl="6" indent="-532448" algn="l" rtl="0">
              <a:lnSpc>
                <a:spcPct val="90000"/>
              </a:lnSpc>
              <a:spcBef>
                <a:spcPts val="1330"/>
              </a:spcBef>
              <a:spcAft>
                <a:spcPts val="0"/>
              </a:spcAft>
              <a:buClr>
                <a:schemeClr val="dk1"/>
              </a:buClr>
              <a:buSzPts val="4785"/>
              <a:buFont typeface="Arial"/>
              <a:buChar char="•"/>
              <a:defRPr sz="4785" b="0" i="0" u="none" strike="noStrike" cap="none">
                <a:solidFill>
                  <a:schemeClr val="dk1"/>
                </a:solidFill>
                <a:latin typeface="Calibri"/>
                <a:ea typeface="Calibri"/>
                <a:cs typeface="Calibri"/>
                <a:sym typeface="Calibri"/>
              </a:defRPr>
            </a:lvl7pPr>
            <a:lvl8pPr marL="3657600" marR="0" lvl="7" indent="-532448" algn="l" rtl="0">
              <a:lnSpc>
                <a:spcPct val="90000"/>
              </a:lnSpc>
              <a:spcBef>
                <a:spcPts val="1330"/>
              </a:spcBef>
              <a:spcAft>
                <a:spcPts val="0"/>
              </a:spcAft>
              <a:buClr>
                <a:schemeClr val="dk1"/>
              </a:buClr>
              <a:buSzPts val="4785"/>
              <a:buFont typeface="Arial"/>
              <a:buChar char="•"/>
              <a:defRPr sz="4785" b="0" i="0" u="none" strike="noStrike" cap="none">
                <a:solidFill>
                  <a:schemeClr val="dk1"/>
                </a:solidFill>
                <a:latin typeface="Calibri"/>
                <a:ea typeface="Calibri"/>
                <a:cs typeface="Calibri"/>
                <a:sym typeface="Calibri"/>
              </a:defRPr>
            </a:lvl8pPr>
            <a:lvl9pPr marL="4114800" marR="0" lvl="8" indent="-532447" algn="l" rtl="0">
              <a:lnSpc>
                <a:spcPct val="90000"/>
              </a:lnSpc>
              <a:spcBef>
                <a:spcPts val="1330"/>
              </a:spcBef>
              <a:spcAft>
                <a:spcPts val="0"/>
              </a:spcAft>
              <a:buClr>
                <a:schemeClr val="dk1"/>
              </a:buClr>
              <a:buSzPts val="4785"/>
              <a:buFont typeface="Arial"/>
              <a:buChar char="•"/>
              <a:defRPr sz="4785"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2227779" y="46719176"/>
            <a:ext cx="7290911" cy="2683669"/>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19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10733842" y="46719176"/>
            <a:ext cx="10936367" cy="2683669"/>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319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93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22885360" y="46719176"/>
            <a:ext cx="7290911" cy="2683669"/>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3190"/>
              <a:buFont typeface="Arial"/>
              <a:buNone/>
              <a:defRPr sz="319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mailto:ndouralwiz@gmail.com" TargetMode="External"/><Relationship Id="rId5" Type="http://schemas.openxmlformats.org/officeDocument/2006/relationships/image" Target="../media/image3.png"/><Relationship Id="rId10" Type="http://schemas.openxmlformats.org/officeDocument/2006/relationships/hyperlink" Target="mailto:alouise.ndour@ucad.edu.sn" TargetMode="External"/><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
          <p:cNvSpPr txBox="1"/>
          <p:nvPr/>
        </p:nvSpPr>
        <p:spPr>
          <a:xfrm>
            <a:off x="458850" y="23123475"/>
            <a:ext cx="31398000" cy="914400"/>
          </a:xfrm>
          <a:prstGeom prst="rect">
            <a:avLst/>
          </a:prstGeom>
          <a:solidFill>
            <a:srgbClr val="CF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fr-FR" sz="4000" b="1" i="0" u="none" strike="noStrike" cap="none">
                <a:solidFill>
                  <a:srgbClr val="073763"/>
                </a:solidFill>
                <a:latin typeface="Times New Roman"/>
                <a:ea typeface="Times New Roman"/>
                <a:cs typeface="Times New Roman"/>
                <a:sym typeface="Times New Roman"/>
              </a:rPr>
              <a:t>RÉSULTATS</a:t>
            </a:r>
            <a:endParaRPr sz="4000" b="1" i="0" u="none" strike="noStrike" cap="none">
              <a:solidFill>
                <a:srgbClr val="073763"/>
              </a:solidFill>
              <a:latin typeface="Times New Roman"/>
              <a:ea typeface="Times New Roman"/>
              <a:cs typeface="Times New Roman"/>
              <a:sym typeface="Times New Roman"/>
            </a:endParaRPr>
          </a:p>
        </p:txBody>
      </p:sp>
      <p:sp>
        <p:nvSpPr>
          <p:cNvPr id="90" name="Google Shape;90;p1"/>
          <p:cNvSpPr txBox="1"/>
          <p:nvPr/>
        </p:nvSpPr>
        <p:spPr>
          <a:xfrm>
            <a:off x="23750" y="0"/>
            <a:ext cx="32404200" cy="397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91" name="Google Shape;91;p1"/>
          <p:cNvPicPr preferRelativeResize="0"/>
          <p:nvPr/>
        </p:nvPicPr>
        <p:blipFill rotWithShape="1">
          <a:blip r:embed="rId3">
            <a:alphaModFix/>
          </a:blip>
          <a:srcRect/>
          <a:stretch/>
        </p:blipFill>
        <p:spPr>
          <a:xfrm>
            <a:off x="718823" y="919874"/>
            <a:ext cx="1795064" cy="1809425"/>
          </a:xfrm>
          <a:prstGeom prst="rect">
            <a:avLst/>
          </a:prstGeom>
          <a:blipFill rotWithShape="1">
            <a:blip r:embed="rId4">
              <a:alphaModFix/>
            </a:blip>
            <a:tile tx="0" ty="0" sx="100000" sy="100000" flip="none" algn="tl"/>
          </a:blipFill>
          <a:ln>
            <a:noFill/>
          </a:ln>
        </p:spPr>
      </p:pic>
      <p:sp>
        <p:nvSpPr>
          <p:cNvPr id="92" name="Google Shape;92;p1"/>
          <p:cNvSpPr txBox="1"/>
          <p:nvPr/>
        </p:nvSpPr>
        <p:spPr>
          <a:xfrm>
            <a:off x="5182252" y="992297"/>
            <a:ext cx="20999400" cy="14775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fr-FR" sz="4500" b="1" i="0" u="none" strike="noStrike" cap="none">
                <a:solidFill>
                  <a:srgbClr val="000000"/>
                </a:solidFill>
              </a:rPr>
              <a:t>Analyse de l’influence des paramètres morphométriques du bassin versant sur l’aménagement des vallées de la commune de Djilor</a:t>
            </a:r>
            <a:endParaRPr sz="4500" b="1" i="0" u="none" strike="noStrike" cap="none">
              <a:solidFill>
                <a:srgbClr val="0070C0"/>
              </a:solidFill>
              <a:latin typeface="Times New Roman"/>
              <a:ea typeface="Times New Roman"/>
              <a:cs typeface="Times New Roman"/>
              <a:sym typeface="Times New Roman"/>
            </a:endParaRPr>
          </a:p>
        </p:txBody>
      </p:sp>
      <p:sp>
        <p:nvSpPr>
          <p:cNvPr id="93" name="Google Shape;93;p1"/>
          <p:cNvSpPr/>
          <p:nvPr/>
        </p:nvSpPr>
        <p:spPr>
          <a:xfrm>
            <a:off x="8892733" y="2743873"/>
            <a:ext cx="150876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fr-FR" sz="3400" b="1" i="0" u="none" strike="noStrike" cap="none">
                <a:solidFill>
                  <a:schemeClr val="dk1"/>
                </a:solidFill>
                <a:latin typeface="Times New Roman"/>
                <a:ea typeface="Times New Roman"/>
                <a:cs typeface="Times New Roman"/>
                <a:sym typeface="Times New Roman"/>
              </a:rPr>
              <a:t>Alouise NDOUR</a:t>
            </a:r>
            <a:r>
              <a:rPr lang="fr-FR" sz="3400" b="1" i="0" u="none" strike="noStrike" cap="none" baseline="30000">
                <a:solidFill>
                  <a:schemeClr val="dk1"/>
                </a:solidFill>
                <a:latin typeface="Times New Roman"/>
                <a:ea typeface="Times New Roman"/>
                <a:cs typeface="Times New Roman"/>
                <a:sym typeface="Times New Roman"/>
              </a:rPr>
              <a:t>1,2</a:t>
            </a:r>
            <a:r>
              <a:rPr lang="fr-FR" sz="3400" b="1" i="0" u="none" strike="noStrike" cap="none">
                <a:solidFill>
                  <a:schemeClr val="dk1"/>
                </a:solidFill>
                <a:latin typeface="Times New Roman"/>
                <a:ea typeface="Times New Roman"/>
                <a:cs typeface="Times New Roman"/>
                <a:sym typeface="Times New Roman"/>
              </a:rPr>
              <a:t> , Waly FAYE</a:t>
            </a:r>
            <a:r>
              <a:rPr lang="fr-FR" sz="3400" b="1" i="0" u="none" strike="noStrike" cap="none" baseline="30000">
                <a:solidFill>
                  <a:schemeClr val="dk1"/>
                </a:solidFill>
                <a:latin typeface="Times New Roman"/>
                <a:ea typeface="Times New Roman"/>
                <a:cs typeface="Times New Roman"/>
                <a:sym typeface="Times New Roman"/>
              </a:rPr>
              <a:t>1,2, 3</a:t>
            </a:r>
            <a:r>
              <a:rPr lang="fr-FR" sz="3400" b="1" i="0" u="none" strike="noStrike" cap="none">
                <a:solidFill>
                  <a:schemeClr val="dk1"/>
                </a:solidFill>
                <a:latin typeface="Times New Roman"/>
                <a:ea typeface="Times New Roman"/>
                <a:cs typeface="Times New Roman"/>
                <a:sym typeface="Times New Roman"/>
              </a:rPr>
              <a:t>, Abdoulaye FATY</a:t>
            </a:r>
            <a:r>
              <a:rPr lang="fr-FR" sz="3400" b="1" i="0" u="none" strike="noStrike" cap="none" baseline="30000">
                <a:solidFill>
                  <a:schemeClr val="dk1"/>
                </a:solidFill>
                <a:latin typeface="Times New Roman"/>
                <a:ea typeface="Times New Roman"/>
                <a:cs typeface="Times New Roman"/>
                <a:sym typeface="Times New Roman"/>
              </a:rPr>
              <a:t>1,2</a:t>
            </a:r>
            <a:r>
              <a:rPr lang="fr-FR" sz="3400" b="1" i="0" u="none" strike="noStrike" cap="none">
                <a:solidFill>
                  <a:schemeClr val="dk1"/>
                </a:solidFill>
                <a:latin typeface="Times New Roman"/>
                <a:ea typeface="Times New Roman"/>
                <a:cs typeface="Times New Roman"/>
                <a:sym typeface="Times New Roman"/>
              </a:rPr>
              <a:t> , Awa Niang FALL</a:t>
            </a:r>
            <a:r>
              <a:rPr lang="fr-FR" sz="3400" b="1" i="0" u="none" strike="noStrike" cap="none" baseline="30000">
                <a:solidFill>
                  <a:schemeClr val="dk1"/>
                </a:solidFill>
                <a:latin typeface="Times New Roman"/>
                <a:ea typeface="Times New Roman"/>
                <a:cs typeface="Times New Roman"/>
                <a:sym typeface="Times New Roman"/>
              </a:rPr>
              <a:t>1</a:t>
            </a:r>
            <a:endParaRPr sz="3400" b="1" i="0" u="none" strike="noStrike" cap="none" baseline="30000">
              <a:solidFill>
                <a:schemeClr val="dk1"/>
              </a:solidFill>
              <a:latin typeface="Times New Roman"/>
              <a:ea typeface="Times New Roman"/>
              <a:cs typeface="Times New Roman"/>
              <a:sym typeface="Times New Roman"/>
            </a:endParaRPr>
          </a:p>
        </p:txBody>
      </p:sp>
      <p:sp>
        <p:nvSpPr>
          <p:cNvPr id="94" name="Google Shape;94;p1"/>
          <p:cNvSpPr txBox="1"/>
          <p:nvPr/>
        </p:nvSpPr>
        <p:spPr>
          <a:xfrm>
            <a:off x="25110025" y="10244950"/>
            <a:ext cx="70416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fr-FR" sz="2400">
                <a:solidFill>
                  <a:schemeClr val="dk1"/>
                </a:solidFill>
                <a:latin typeface="Times New Roman"/>
                <a:ea typeface="Times New Roman"/>
                <a:cs typeface="Times New Roman"/>
                <a:sym typeface="Times New Roman"/>
              </a:rPr>
              <a:t>Figure 1 : Carte de l</a:t>
            </a:r>
            <a:r>
              <a:rPr lang="fr-FR" sz="2400" b="0" i="0" u="none" strike="noStrike" cap="none">
                <a:solidFill>
                  <a:schemeClr val="dk1"/>
                </a:solidFill>
                <a:latin typeface="Times New Roman"/>
                <a:ea typeface="Times New Roman"/>
                <a:cs typeface="Times New Roman"/>
                <a:sym typeface="Times New Roman"/>
              </a:rPr>
              <a:t>ocalisation de la zone d’étude</a:t>
            </a:r>
            <a:endParaRPr sz="2400" b="0" i="0" u="none" strike="noStrike" cap="none">
              <a:solidFill>
                <a:schemeClr val="dk1"/>
              </a:solidFill>
              <a:latin typeface="Times New Roman"/>
              <a:ea typeface="Times New Roman"/>
              <a:cs typeface="Times New Roman"/>
              <a:sym typeface="Times New Roman"/>
            </a:endParaRPr>
          </a:p>
        </p:txBody>
      </p:sp>
      <p:sp>
        <p:nvSpPr>
          <p:cNvPr id="95" name="Google Shape;95;p1"/>
          <p:cNvSpPr txBox="1"/>
          <p:nvPr/>
        </p:nvSpPr>
        <p:spPr>
          <a:xfrm>
            <a:off x="663700" y="5709738"/>
            <a:ext cx="24798300" cy="526470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1200"/>
              </a:spcBef>
              <a:spcAft>
                <a:spcPts val="800"/>
              </a:spcAft>
              <a:buNone/>
            </a:pPr>
            <a:r>
              <a:rPr lang="fr-FR" sz="2800" i="0" u="none" strike="noStrike" cap="none">
                <a:solidFill>
                  <a:srgbClr val="000000"/>
                </a:solidFill>
                <a:latin typeface="Times New Roman"/>
                <a:ea typeface="Times New Roman"/>
                <a:cs typeface="Times New Roman"/>
                <a:sym typeface="Times New Roman"/>
              </a:rPr>
              <a:t>La zone de Djilor est confrontée à de fortes contraintes environnementales, notamment la salinisation des sols et des eaux, dans un contexte de forte variabilité climatique. Dans cette commune, où </a:t>
            </a:r>
            <a:r>
              <a:rPr lang="fr-FR" sz="2800">
                <a:latin typeface="Times New Roman"/>
                <a:ea typeface="Times New Roman"/>
                <a:cs typeface="Times New Roman"/>
                <a:sym typeface="Times New Roman"/>
              </a:rPr>
              <a:t>plus de </a:t>
            </a:r>
            <a:r>
              <a:rPr lang="fr-FR" sz="2800" i="0" u="none" strike="noStrike" cap="none">
                <a:solidFill>
                  <a:srgbClr val="000000"/>
                </a:solidFill>
                <a:latin typeface="Times New Roman"/>
                <a:ea typeface="Times New Roman"/>
                <a:cs typeface="Times New Roman"/>
                <a:sym typeface="Times New Roman"/>
              </a:rPr>
              <a:t>80 % de la population dépend de l’agriculture, la maîtrise de l’eau par les aménagements hydro-agricoles contribue à la restauration des terres agricoles et à la sécurité alimentaire. Cependant, la gestion des ressources en eau dans les sous</a:t>
            </a:r>
            <a:r>
              <a:rPr lang="fr-FR" sz="2800">
                <a:latin typeface="Times New Roman"/>
                <a:ea typeface="Times New Roman"/>
                <a:cs typeface="Times New Roman"/>
                <a:sym typeface="Times New Roman"/>
              </a:rPr>
              <a:t>-</a:t>
            </a:r>
            <a:r>
              <a:rPr lang="fr-FR" sz="2800" i="0" u="none" strike="noStrike" cap="none">
                <a:solidFill>
                  <a:srgbClr val="000000"/>
                </a:solidFill>
                <a:latin typeface="Times New Roman"/>
                <a:ea typeface="Times New Roman"/>
                <a:cs typeface="Times New Roman"/>
                <a:sym typeface="Times New Roman"/>
              </a:rPr>
              <a:t>bassins versants reste limitée par le déficit de données hydrologiques. Dans ce contexte, les paramètres morphométriques apparaissent essentiels pour comprendre les processus d’écoulement, de ruissellement et d’infiltration. Le relief, à travers l’organisation du bassin entre zones amont, intermédiaires et aval, constitue un facteur déterminant de la dynamique hydrologique (Faye, 2014). Selon Hamed et al. (2016), le diagnostic physique, première étape de la connaissance des bassins versants, permet de caractériser les principaux facteurs naturels intervenant dans les processus d’écoulement superficiel. Ainsi, cette étude analyse l’influence des paramètres morphométriques, orographiques et </a:t>
            </a:r>
            <a:r>
              <a:rPr lang="fr-FR" sz="2800">
                <a:latin typeface="Times New Roman"/>
                <a:ea typeface="Times New Roman"/>
                <a:cs typeface="Times New Roman"/>
                <a:sym typeface="Times New Roman"/>
              </a:rPr>
              <a:t>hydrographiques</a:t>
            </a:r>
            <a:r>
              <a:rPr lang="fr-FR" sz="2800" i="0" u="none" strike="noStrike" cap="none">
                <a:solidFill>
                  <a:srgbClr val="000000"/>
                </a:solidFill>
                <a:latin typeface="Times New Roman"/>
                <a:ea typeface="Times New Roman"/>
                <a:cs typeface="Times New Roman"/>
                <a:sym typeface="Times New Roman"/>
              </a:rPr>
              <a:t> des sous-bassins versants sur le lessivage du sel des sols situés en amont des ouvrages hydro-agricoles.</a:t>
            </a:r>
            <a:endParaRPr sz="2800" i="0" u="none" strike="noStrike" cap="none">
              <a:solidFill>
                <a:schemeClr val="dk1"/>
              </a:solidFill>
              <a:latin typeface="Times New Roman"/>
              <a:ea typeface="Times New Roman"/>
              <a:cs typeface="Times New Roman"/>
              <a:sym typeface="Times New Roman"/>
            </a:endParaRPr>
          </a:p>
        </p:txBody>
      </p:sp>
      <p:pic>
        <p:nvPicPr>
          <p:cNvPr id="96" name="Google Shape;96;p1"/>
          <p:cNvPicPr preferRelativeResize="0"/>
          <p:nvPr/>
        </p:nvPicPr>
        <p:blipFill rotWithShape="1">
          <a:blip r:embed="rId5">
            <a:alphaModFix/>
          </a:blip>
          <a:srcRect l="68395" t="24922" r="17432"/>
          <a:stretch/>
        </p:blipFill>
        <p:spPr>
          <a:xfrm>
            <a:off x="2655450" y="839850"/>
            <a:ext cx="2385250" cy="2291400"/>
          </a:xfrm>
          <a:prstGeom prst="rect">
            <a:avLst/>
          </a:prstGeom>
          <a:noFill/>
          <a:ln>
            <a:noFill/>
          </a:ln>
        </p:spPr>
      </p:pic>
      <p:sp>
        <p:nvSpPr>
          <p:cNvPr id="97" name="Google Shape;97;p1"/>
          <p:cNvSpPr/>
          <p:nvPr/>
        </p:nvSpPr>
        <p:spPr>
          <a:xfrm>
            <a:off x="458850" y="4957250"/>
            <a:ext cx="31398000" cy="646200"/>
          </a:xfrm>
          <a:prstGeom prst="rect">
            <a:avLst/>
          </a:prstGeom>
          <a:solidFill>
            <a:srgbClr val="CFE2F3"/>
          </a:solidFill>
          <a:ln w="12700" cap="flat" cmpd="sng">
            <a:solidFill>
              <a:srgbClr val="434343">
                <a:alpha val="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fr-FR" sz="4000" b="1">
                <a:solidFill>
                  <a:srgbClr val="073763"/>
                </a:solidFill>
                <a:latin typeface="Times New Roman"/>
                <a:ea typeface="Times New Roman"/>
                <a:cs typeface="Times New Roman"/>
                <a:sym typeface="Times New Roman"/>
              </a:rPr>
              <a:t>  </a:t>
            </a:r>
            <a:r>
              <a:rPr lang="fr-FR" sz="4000" b="1" i="0" u="none" strike="noStrike" cap="none">
                <a:solidFill>
                  <a:srgbClr val="073763"/>
                </a:solidFill>
                <a:latin typeface="Times New Roman"/>
                <a:ea typeface="Times New Roman"/>
                <a:cs typeface="Times New Roman"/>
                <a:sym typeface="Times New Roman"/>
              </a:rPr>
              <a:t>I</a:t>
            </a:r>
            <a:r>
              <a:rPr lang="fr-FR" sz="4000" b="1">
                <a:solidFill>
                  <a:srgbClr val="073763"/>
                </a:solidFill>
                <a:latin typeface="Times New Roman"/>
                <a:ea typeface="Times New Roman"/>
                <a:cs typeface="Times New Roman"/>
                <a:sym typeface="Times New Roman"/>
              </a:rPr>
              <a:t>NTRODUCTION</a:t>
            </a:r>
            <a:r>
              <a:rPr lang="fr-FR" sz="4000" b="1" i="0" u="none" strike="noStrike" cap="none">
                <a:solidFill>
                  <a:srgbClr val="073763"/>
                </a:solidFill>
                <a:latin typeface="Times New Roman"/>
                <a:ea typeface="Times New Roman"/>
                <a:cs typeface="Times New Roman"/>
                <a:sym typeface="Times New Roman"/>
              </a:rPr>
              <a:t>  </a:t>
            </a:r>
            <a:endParaRPr sz="4000" b="1" i="0" u="none" strike="noStrike" cap="none">
              <a:solidFill>
                <a:srgbClr val="073763"/>
              </a:solidFill>
              <a:latin typeface="Times New Roman"/>
              <a:ea typeface="Times New Roman"/>
              <a:cs typeface="Times New Roman"/>
              <a:sym typeface="Times New Roman"/>
            </a:endParaRPr>
          </a:p>
        </p:txBody>
      </p:sp>
      <p:sp>
        <p:nvSpPr>
          <p:cNvPr id="98" name="Google Shape;98;p1"/>
          <p:cNvSpPr txBox="1"/>
          <p:nvPr/>
        </p:nvSpPr>
        <p:spPr>
          <a:xfrm>
            <a:off x="17022275" y="36831325"/>
            <a:ext cx="14805900" cy="584700"/>
          </a:xfrm>
          <a:prstGeom prst="rect">
            <a:avLst/>
          </a:prstGeom>
          <a:solidFill>
            <a:srgbClr val="CFE2F3"/>
          </a:solidFill>
          <a:ln w="9525" cap="flat" cmpd="sng">
            <a:solidFill>
              <a:schemeClr val="dk1">
                <a:alpha val="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fr-FR" sz="4000" b="1" i="0" u="none" strike="noStrike" cap="none">
                <a:solidFill>
                  <a:srgbClr val="073763"/>
                </a:solidFill>
                <a:latin typeface="Times New Roman"/>
                <a:ea typeface="Times New Roman"/>
                <a:cs typeface="Times New Roman"/>
                <a:sym typeface="Times New Roman"/>
              </a:rPr>
              <a:t>CONCLUSION</a:t>
            </a:r>
            <a:endParaRPr sz="4000" b="1" i="0" u="none" strike="noStrike" cap="none">
              <a:solidFill>
                <a:srgbClr val="073763"/>
              </a:solidFill>
              <a:latin typeface="Times New Roman"/>
              <a:ea typeface="Times New Roman"/>
              <a:cs typeface="Times New Roman"/>
              <a:sym typeface="Times New Roman"/>
            </a:endParaRPr>
          </a:p>
        </p:txBody>
      </p:sp>
      <p:sp>
        <p:nvSpPr>
          <p:cNvPr id="99" name="Google Shape;99;p1"/>
          <p:cNvSpPr txBox="1"/>
          <p:nvPr/>
        </p:nvSpPr>
        <p:spPr>
          <a:xfrm>
            <a:off x="17006250" y="40614000"/>
            <a:ext cx="14866800" cy="584700"/>
          </a:xfrm>
          <a:prstGeom prst="rect">
            <a:avLst/>
          </a:prstGeom>
          <a:solidFill>
            <a:srgbClr val="CF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fr-FR" sz="4000" b="1" i="0" u="none" strike="noStrike" cap="none">
                <a:solidFill>
                  <a:srgbClr val="073763"/>
                </a:solidFill>
                <a:latin typeface="Times New Roman"/>
                <a:ea typeface="Times New Roman"/>
                <a:cs typeface="Times New Roman"/>
                <a:sym typeface="Times New Roman"/>
              </a:rPr>
              <a:t>BIBLIOGRAPHIE</a:t>
            </a:r>
            <a:endParaRPr sz="4000" b="1" i="0" u="none" strike="noStrike" cap="none">
              <a:solidFill>
                <a:srgbClr val="073763"/>
              </a:solidFill>
              <a:latin typeface="Times New Roman"/>
              <a:ea typeface="Times New Roman"/>
              <a:cs typeface="Times New Roman"/>
              <a:sym typeface="Times New Roman"/>
            </a:endParaRPr>
          </a:p>
        </p:txBody>
      </p:sp>
      <p:pic>
        <p:nvPicPr>
          <p:cNvPr id="100" name="Google Shape;100;p1"/>
          <p:cNvPicPr preferRelativeResize="0"/>
          <p:nvPr/>
        </p:nvPicPr>
        <p:blipFill rotWithShape="1">
          <a:blip r:embed="rId6">
            <a:alphaModFix/>
          </a:blip>
          <a:srcRect/>
          <a:stretch/>
        </p:blipFill>
        <p:spPr>
          <a:xfrm>
            <a:off x="26075700" y="1264375"/>
            <a:ext cx="5752475" cy="1579500"/>
          </a:xfrm>
          <a:prstGeom prst="rect">
            <a:avLst/>
          </a:prstGeom>
          <a:noFill/>
          <a:ln>
            <a:noFill/>
          </a:ln>
        </p:spPr>
      </p:pic>
      <p:graphicFrame>
        <p:nvGraphicFramePr>
          <p:cNvPr id="101" name="Google Shape;101;p1"/>
          <p:cNvGraphicFramePr/>
          <p:nvPr/>
        </p:nvGraphicFramePr>
        <p:xfrm>
          <a:off x="680763" y="24818913"/>
          <a:ext cx="15195975" cy="4223650"/>
        </p:xfrm>
        <a:graphic>
          <a:graphicData uri="http://schemas.openxmlformats.org/drawingml/2006/table">
            <a:tbl>
              <a:tblPr bandRow="1">
                <a:noFill/>
                <a:tableStyleId>{2BEDADE5-E8F6-4192-9903-CDF6B472F318}</a:tableStyleId>
              </a:tblPr>
              <a:tblGrid>
                <a:gridCol w="4289375">
                  <a:extLst>
                    <a:ext uri="{9D8B030D-6E8A-4147-A177-3AD203B41FA5}">
                      <a16:colId xmlns:a16="http://schemas.microsoft.com/office/drawing/2014/main" val="20000"/>
                    </a:ext>
                  </a:extLst>
                </a:gridCol>
                <a:gridCol w="1856500">
                  <a:extLst>
                    <a:ext uri="{9D8B030D-6E8A-4147-A177-3AD203B41FA5}">
                      <a16:colId xmlns:a16="http://schemas.microsoft.com/office/drawing/2014/main" val="20001"/>
                    </a:ext>
                  </a:extLst>
                </a:gridCol>
                <a:gridCol w="1624050">
                  <a:extLst>
                    <a:ext uri="{9D8B030D-6E8A-4147-A177-3AD203B41FA5}">
                      <a16:colId xmlns:a16="http://schemas.microsoft.com/office/drawing/2014/main" val="20002"/>
                    </a:ext>
                  </a:extLst>
                </a:gridCol>
                <a:gridCol w="1625625">
                  <a:extLst>
                    <a:ext uri="{9D8B030D-6E8A-4147-A177-3AD203B41FA5}">
                      <a16:colId xmlns:a16="http://schemas.microsoft.com/office/drawing/2014/main" val="20003"/>
                    </a:ext>
                  </a:extLst>
                </a:gridCol>
                <a:gridCol w="1391525">
                  <a:extLst>
                    <a:ext uri="{9D8B030D-6E8A-4147-A177-3AD203B41FA5}">
                      <a16:colId xmlns:a16="http://schemas.microsoft.com/office/drawing/2014/main" val="20004"/>
                    </a:ext>
                  </a:extLst>
                </a:gridCol>
                <a:gridCol w="1160800">
                  <a:extLst>
                    <a:ext uri="{9D8B030D-6E8A-4147-A177-3AD203B41FA5}">
                      <a16:colId xmlns:a16="http://schemas.microsoft.com/office/drawing/2014/main" val="20005"/>
                    </a:ext>
                  </a:extLst>
                </a:gridCol>
                <a:gridCol w="1160800">
                  <a:extLst>
                    <a:ext uri="{9D8B030D-6E8A-4147-A177-3AD203B41FA5}">
                      <a16:colId xmlns:a16="http://schemas.microsoft.com/office/drawing/2014/main" val="20006"/>
                    </a:ext>
                  </a:extLst>
                </a:gridCol>
                <a:gridCol w="2087300">
                  <a:extLst>
                    <a:ext uri="{9D8B030D-6E8A-4147-A177-3AD203B41FA5}">
                      <a16:colId xmlns:a16="http://schemas.microsoft.com/office/drawing/2014/main" val="20007"/>
                    </a:ext>
                  </a:extLst>
                </a:gridCol>
              </a:tblGrid>
              <a:tr h="613650">
                <a:tc>
                  <a:txBody>
                    <a:bodyPr/>
                    <a:lstStyle/>
                    <a:p>
                      <a:pPr marL="0" marR="0" lvl="0" indent="0" algn="ctr" rtl="0">
                        <a:lnSpc>
                          <a:spcPct val="100000"/>
                        </a:lnSpc>
                        <a:spcBef>
                          <a:spcPts val="0"/>
                        </a:spcBef>
                        <a:spcAft>
                          <a:spcPts val="0"/>
                        </a:spcAft>
                        <a:buClr>
                          <a:srgbClr val="000000"/>
                        </a:buClr>
                        <a:buSzPts val="3000"/>
                        <a:buFont typeface="Arial"/>
                        <a:buNone/>
                      </a:pPr>
                      <a:r>
                        <a:rPr lang="fr-FR" sz="3000" b="1" u="none" strike="noStrike" cap="none">
                          <a:latin typeface="Times New Roman"/>
                          <a:ea typeface="Times New Roman"/>
                          <a:cs typeface="Times New Roman"/>
                          <a:sym typeface="Times New Roman"/>
                        </a:rPr>
                        <a:t>Sous bassins versants</a:t>
                      </a:r>
                      <a:endParaRPr sz="3000" b="1"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3000" b="1" u="none" strike="noStrike" cap="none">
                          <a:latin typeface="Times New Roman"/>
                          <a:ea typeface="Times New Roman"/>
                          <a:cs typeface="Times New Roman"/>
                          <a:sym typeface="Times New Roman"/>
                        </a:rPr>
                        <a:t>S (Km²)</a:t>
                      </a:r>
                      <a:endParaRPr sz="3000" b="1"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3000" b="1" u="none" strike="noStrike" cap="none">
                          <a:latin typeface="Times New Roman"/>
                          <a:ea typeface="Times New Roman"/>
                          <a:cs typeface="Times New Roman"/>
                          <a:sym typeface="Times New Roman"/>
                        </a:rPr>
                        <a:t>P (Km)</a:t>
                      </a:r>
                      <a:endParaRPr sz="3000" b="1"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3000" b="1" u="none" strike="noStrike" cap="none">
                          <a:latin typeface="Times New Roman"/>
                          <a:ea typeface="Times New Roman"/>
                          <a:cs typeface="Times New Roman"/>
                          <a:sym typeface="Times New Roman"/>
                        </a:rPr>
                        <a:t>L (Km)</a:t>
                      </a:r>
                      <a:endParaRPr sz="3000" b="1"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3000" b="1" u="none" strike="noStrike" cap="none">
                          <a:latin typeface="Times New Roman"/>
                          <a:ea typeface="Times New Roman"/>
                          <a:cs typeface="Times New Roman"/>
                          <a:sym typeface="Times New Roman"/>
                        </a:rPr>
                        <a:t>l (Km</a:t>
                      </a:r>
                      <a:endParaRPr sz="3000" b="1"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3000" b="1" u="none" strike="noStrike" cap="none">
                          <a:latin typeface="Times New Roman"/>
                          <a:ea typeface="Times New Roman"/>
                          <a:cs typeface="Times New Roman"/>
                          <a:sym typeface="Times New Roman"/>
                        </a:rPr>
                        <a:t>Kc</a:t>
                      </a:r>
                      <a:endParaRPr sz="3000" b="1"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3000" b="1" u="none" strike="noStrike" cap="none">
                          <a:latin typeface="Times New Roman"/>
                          <a:ea typeface="Times New Roman"/>
                          <a:cs typeface="Times New Roman"/>
                          <a:sym typeface="Times New Roman"/>
                        </a:rPr>
                        <a:t>K</a:t>
                      </a:r>
                      <a:r>
                        <a:rPr lang="fr-FR" sz="1900" b="1" u="none" strike="noStrike" cap="none">
                          <a:latin typeface="Times New Roman"/>
                          <a:ea typeface="Times New Roman"/>
                          <a:cs typeface="Times New Roman"/>
                          <a:sym typeface="Times New Roman"/>
                        </a:rPr>
                        <a:t>H</a:t>
                      </a:r>
                      <a:endParaRPr sz="1900" b="1"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3000" b="1">
                          <a:latin typeface="Times New Roman"/>
                          <a:ea typeface="Times New Roman"/>
                          <a:cs typeface="Times New Roman"/>
                          <a:sym typeface="Times New Roman"/>
                        </a:rPr>
                        <a:t>Rc</a:t>
                      </a:r>
                      <a:endParaRPr sz="3000" b="1"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61350">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Boly</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67,47</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59,1</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27,01</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2,51</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2,01</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0,09</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0,24</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88925">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Félane</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6,93</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16,34</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7,23</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0,95</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1,74</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0,13</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0,32</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06175">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Goudeme</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22,92</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28,46</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11,72</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1,92</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1,66</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0,17</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0,35</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88900">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Péthie</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19,21</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27,1</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11,93</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1,61</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1,73</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0,13</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0,33</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964650">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Yerwago</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86,51</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68,38</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31,63</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2,74</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2,06</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0,08</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800" u="none" strike="noStrike" cap="none">
                          <a:latin typeface="Times New Roman"/>
                          <a:ea typeface="Times New Roman"/>
                          <a:cs typeface="Times New Roman"/>
                          <a:sym typeface="Times New Roman"/>
                        </a:rPr>
                        <a:t>0,23</a:t>
                      </a:r>
                      <a:endParaRPr sz="28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02" name="Google Shape;102;p1"/>
          <p:cNvSpPr txBox="1"/>
          <p:nvPr/>
        </p:nvSpPr>
        <p:spPr>
          <a:xfrm>
            <a:off x="904425" y="29131688"/>
            <a:ext cx="14745000" cy="2555100"/>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1190"/>
              </a:spcBef>
              <a:spcAft>
                <a:spcPts val="990"/>
              </a:spcAft>
              <a:buClr>
                <a:srgbClr val="000000"/>
              </a:buClr>
              <a:buSzPts val="3000"/>
              <a:buFont typeface="Arial"/>
              <a:buNone/>
            </a:pPr>
            <a:r>
              <a:rPr lang="fr-FR" sz="2800" b="0" i="0" u="none" strike="noStrike" cap="none">
                <a:solidFill>
                  <a:schemeClr val="dk1"/>
                </a:solidFill>
                <a:latin typeface="Times New Roman"/>
                <a:ea typeface="Times New Roman"/>
                <a:cs typeface="Times New Roman"/>
                <a:sym typeface="Times New Roman"/>
              </a:rPr>
              <a:t>La forme allongée des sous bassins versants </a:t>
            </a:r>
            <a:r>
              <a:rPr lang="fr-FR" sz="2800" i="1">
                <a:solidFill>
                  <a:schemeClr val="dk1"/>
                </a:solidFill>
                <a:latin typeface="Times New Roman"/>
                <a:ea typeface="Times New Roman"/>
                <a:cs typeface="Times New Roman"/>
                <a:sym typeface="Times New Roman"/>
              </a:rPr>
              <a:t>(toutes les valeurs de Kc ❯ 1</a:t>
            </a:r>
            <a:r>
              <a:rPr lang="fr-FR" sz="2800" b="0" i="1" u="none" strike="noStrike" cap="none">
                <a:solidFill>
                  <a:schemeClr val="dk1"/>
                </a:solidFill>
                <a:latin typeface="Times New Roman"/>
                <a:ea typeface="Times New Roman"/>
                <a:cs typeface="Times New Roman"/>
                <a:sym typeface="Times New Roman"/>
              </a:rPr>
              <a:t>)</a:t>
            </a:r>
            <a:r>
              <a:rPr lang="fr-FR" sz="2800" b="0" i="0" u="none" strike="noStrike" cap="none">
                <a:solidFill>
                  <a:srgbClr val="980000"/>
                </a:solidFill>
                <a:latin typeface="Times New Roman"/>
                <a:ea typeface="Times New Roman"/>
                <a:cs typeface="Times New Roman"/>
                <a:sym typeface="Times New Roman"/>
              </a:rPr>
              <a:t> </a:t>
            </a:r>
            <a:r>
              <a:rPr lang="fr-FR" sz="2800" b="0" i="0" u="none" strike="noStrike" cap="none">
                <a:solidFill>
                  <a:schemeClr val="dk1"/>
                </a:solidFill>
                <a:latin typeface="Times New Roman"/>
                <a:ea typeface="Times New Roman"/>
                <a:cs typeface="Times New Roman"/>
                <a:sym typeface="Times New Roman"/>
              </a:rPr>
              <a:t>rend compte de la </a:t>
            </a:r>
            <a:r>
              <a:rPr lang="fr-FR" sz="2800">
                <a:solidFill>
                  <a:schemeClr val="dk1"/>
                </a:solidFill>
                <a:latin typeface="Times New Roman"/>
                <a:ea typeface="Times New Roman"/>
                <a:cs typeface="Times New Roman"/>
                <a:sym typeface="Times New Roman"/>
              </a:rPr>
              <a:t>faible</a:t>
            </a:r>
            <a:r>
              <a:rPr lang="fr-FR" sz="2800" b="0" i="0" u="none" strike="noStrike" cap="none">
                <a:solidFill>
                  <a:schemeClr val="dk1"/>
                </a:solidFill>
                <a:latin typeface="Times New Roman"/>
                <a:ea typeface="Times New Roman"/>
                <a:cs typeface="Times New Roman"/>
                <a:sym typeface="Times New Roman"/>
              </a:rPr>
              <a:t> vitesse de concentration des eaux de ruissellement vers les vallées.</a:t>
            </a:r>
            <a:r>
              <a:rPr lang="fr-FR" sz="2800">
                <a:solidFill>
                  <a:schemeClr val="dk1"/>
                </a:solidFill>
                <a:latin typeface="Times New Roman"/>
                <a:ea typeface="Times New Roman"/>
                <a:cs typeface="Times New Roman"/>
                <a:sym typeface="Times New Roman"/>
              </a:rPr>
              <a:t> L’</a:t>
            </a:r>
            <a:r>
              <a:rPr lang="fr-FR" sz="2800" b="0" i="0" u="none" strike="noStrike" cap="none">
                <a:solidFill>
                  <a:schemeClr val="dk1"/>
                </a:solidFill>
                <a:latin typeface="Times New Roman"/>
                <a:ea typeface="Times New Roman"/>
                <a:cs typeface="Times New Roman"/>
                <a:sym typeface="Times New Roman"/>
              </a:rPr>
              <a:t>infiltration des eaux au niveau des </a:t>
            </a:r>
            <a:r>
              <a:rPr lang="fr-FR" sz="2800">
                <a:solidFill>
                  <a:schemeClr val="dk1"/>
                </a:solidFill>
                <a:latin typeface="Times New Roman"/>
                <a:ea typeface="Times New Roman"/>
                <a:cs typeface="Times New Roman"/>
                <a:sym typeface="Times New Roman"/>
              </a:rPr>
              <a:t>vallées</a:t>
            </a:r>
            <a:r>
              <a:rPr lang="fr-FR" sz="2800" b="0" i="0" u="none" strike="noStrike" cap="none">
                <a:solidFill>
                  <a:schemeClr val="dk1"/>
                </a:solidFill>
                <a:latin typeface="Times New Roman"/>
                <a:ea typeface="Times New Roman"/>
                <a:cs typeface="Times New Roman"/>
                <a:sym typeface="Times New Roman"/>
              </a:rPr>
              <a:t> sera aux dépens du ruissellement car le temps d’acheminement des eaux est important </a:t>
            </a:r>
            <a:r>
              <a:rPr lang="fr-FR" sz="2800">
                <a:solidFill>
                  <a:schemeClr val="dk1"/>
                </a:solidFill>
                <a:latin typeface="Times New Roman"/>
                <a:ea typeface="Times New Roman"/>
                <a:cs typeface="Times New Roman"/>
                <a:sym typeface="Times New Roman"/>
              </a:rPr>
              <a:t> et les valeurs de circularité sont toutes inférieures à 1.</a:t>
            </a:r>
            <a:endParaRPr sz="2800" b="0" i="0" u="none" strike="noStrike" cap="none">
              <a:solidFill>
                <a:srgbClr val="000000"/>
              </a:solidFill>
              <a:latin typeface="Arial"/>
              <a:ea typeface="Arial"/>
              <a:cs typeface="Arial"/>
              <a:sym typeface="Arial"/>
            </a:endParaRPr>
          </a:p>
        </p:txBody>
      </p:sp>
      <p:sp>
        <p:nvSpPr>
          <p:cNvPr id="103" name="Google Shape;103;p1"/>
          <p:cNvSpPr txBox="1"/>
          <p:nvPr/>
        </p:nvSpPr>
        <p:spPr>
          <a:xfrm>
            <a:off x="591775" y="24021800"/>
            <a:ext cx="14259600" cy="708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fr-FR" sz="3400" b="1">
                <a:solidFill>
                  <a:srgbClr val="980000"/>
                </a:solidFill>
                <a:latin typeface="Times New Roman"/>
                <a:ea typeface="Times New Roman"/>
                <a:cs typeface="Times New Roman"/>
                <a:sym typeface="Times New Roman"/>
              </a:rPr>
              <a:t> </a:t>
            </a:r>
            <a:r>
              <a:rPr lang="fr-FR" sz="3400" b="1" i="0" u="none" strike="noStrike" cap="none">
                <a:solidFill>
                  <a:srgbClr val="980000"/>
                </a:solidFill>
                <a:latin typeface="Times New Roman"/>
                <a:ea typeface="Times New Roman"/>
                <a:cs typeface="Times New Roman"/>
                <a:sym typeface="Times New Roman"/>
              </a:rPr>
              <a:t>L</a:t>
            </a:r>
            <a:r>
              <a:rPr lang="fr-FR" sz="3400" b="1">
                <a:solidFill>
                  <a:srgbClr val="980000"/>
                </a:solidFill>
                <a:latin typeface="Times New Roman"/>
                <a:ea typeface="Times New Roman"/>
                <a:cs typeface="Times New Roman"/>
                <a:sym typeface="Times New Roman"/>
              </a:rPr>
              <a:t>es paramètres morphométriques et géométriques  </a:t>
            </a:r>
            <a:r>
              <a:rPr lang="fr-FR" sz="3400" b="1" i="0" u="none" strike="noStrike" cap="none">
                <a:solidFill>
                  <a:srgbClr val="980000"/>
                </a:solidFill>
                <a:latin typeface="Times New Roman"/>
                <a:ea typeface="Times New Roman"/>
                <a:cs typeface="Times New Roman"/>
                <a:sym typeface="Times New Roman"/>
              </a:rPr>
              <a:t> </a:t>
            </a:r>
            <a:endParaRPr sz="3400" b="1" i="0" u="none" strike="noStrike" cap="none">
              <a:solidFill>
                <a:srgbClr val="980000"/>
              </a:solidFill>
              <a:latin typeface="Times New Roman"/>
              <a:ea typeface="Times New Roman"/>
              <a:cs typeface="Times New Roman"/>
              <a:sym typeface="Times New Roman"/>
            </a:endParaRPr>
          </a:p>
        </p:txBody>
      </p:sp>
      <p:pic>
        <p:nvPicPr>
          <p:cNvPr id="104" name="Google Shape;104;p1"/>
          <p:cNvPicPr preferRelativeResize="0"/>
          <p:nvPr/>
        </p:nvPicPr>
        <p:blipFill rotWithShape="1">
          <a:blip r:embed="rId7">
            <a:alphaModFix/>
          </a:blip>
          <a:srcRect b="2344"/>
          <a:stretch/>
        </p:blipFill>
        <p:spPr>
          <a:xfrm>
            <a:off x="750100" y="33127975"/>
            <a:ext cx="15087600" cy="9604275"/>
          </a:xfrm>
          <a:prstGeom prst="rect">
            <a:avLst/>
          </a:prstGeom>
          <a:noFill/>
          <a:ln w="9525" cap="flat" cmpd="sng">
            <a:solidFill>
              <a:schemeClr val="dk1"/>
            </a:solidFill>
            <a:prstDash val="solid"/>
            <a:miter lim="8000"/>
            <a:headEnd type="none" w="sm" len="sm"/>
            <a:tailEnd type="none" w="sm" len="sm"/>
          </a:ln>
        </p:spPr>
      </p:pic>
      <p:sp>
        <p:nvSpPr>
          <p:cNvPr id="105" name="Google Shape;105;p1"/>
          <p:cNvSpPr txBox="1"/>
          <p:nvPr/>
        </p:nvSpPr>
        <p:spPr>
          <a:xfrm>
            <a:off x="580225" y="32335150"/>
            <a:ext cx="15393300" cy="708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fr-FR" sz="3400" b="1">
                <a:solidFill>
                  <a:srgbClr val="980000"/>
                </a:solidFill>
                <a:latin typeface="Times New Roman"/>
                <a:ea typeface="Times New Roman"/>
                <a:cs typeface="Times New Roman"/>
                <a:sym typeface="Times New Roman"/>
              </a:rPr>
              <a:t>  </a:t>
            </a:r>
            <a:r>
              <a:rPr lang="fr-FR" sz="3400" b="1" i="0" u="none" strike="noStrike" cap="none">
                <a:solidFill>
                  <a:srgbClr val="980000"/>
                </a:solidFill>
                <a:latin typeface="Times New Roman"/>
                <a:ea typeface="Times New Roman"/>
                <a:cs typeface="Times New Roman"/>
                <a:sym typeface="Times New Roman"/>
              </a:rPr>
              <a:t>L</a:t>
            </a:r>
            <a:r>
              <a:rPr lang="fr-FR" sz="3400" b="1">
                <a:solidFill>
                  <a:srgbClr val="980000"/>
                </a:solidFill>
                <a:latin typeface="Times New Roman"/>
                <a:ea typeface="Times New Roman"/>
                <a:cs typeface="Times New Roman"/>
                <a:sym typeface="Times New Roman"/>
              </a:rPr>
              <a:t>es courbes hypsométriques</a:t>
            </a:r>
            <a:endParaRPr sz="3400" b="1" i="0" u="none" strike="noStrike" cap="none">
              <a:solidFill>
                <a:srgbClr val="980000"/>
              </a:solidFill>
              <a:latin typeface="Times New Roman"/>
              <a:ea typeface="Times New Roman"/>
              <a:cs typeface="Times New Roman"/>
              <a:sym typeface="Times New Roman"/>
            </a:endParaRPr>
          </a:p>
        </p:txBody>
      </p:sp>
      <p:sp>
        <p:nvSpPr>
          <p:cNvPr id="106" name="Google Shape;106;p1"/>
          <p:cNvSpPr txBox="1"/>
          <p:nvPr/>
        </p:nvSpPr>
        <p:spPr>
          <a:xfrm>
            <a:off x="733138" y="42817075"/>
            <a:ext cx="15087600" cy="2724300"/>
          </a:xfrm>
          <a:prstGeom prst="rect">
            <a:avLst/>
          </a:prstGeom>
          <a:noFill/>
          <a:ln>
            <a:noFill/>
          </a:ln>
        </p:spPr>
        <p:txBody>
          <a:bodyPr spcFirstLastPara="1" wrap="square" lIns="91425" tIns="91425" rIns="91425" bIns="91425" anchor="t" anchorCtr="0">
            <a:noAutofit/>
          </a:bodyPr>
          <a:lstStyle/>
          <a:p>
            <a:pPr marL="0" marR="0" lvl="0" indent="0" algn="just" rtl="0">
              <a:lnSpc>
                <a:spcPct val="150000"/>
              </a:lnSpc>
              <a:spcBef>
                <a:spcPts val="0"/>
              </a:spcBef>
              <a:spcAft>
                <a:spcPts val="0"/>
              </a:spcAft>
              <a:buClr>
                <a:schemeClr val="dk1"/>
              </a:buClr>
              <a:buSzPts val="1100"/>
              <a:buFont typeface="Arial"/>
              <a:buNone/>
            </a:pPr>
            <a:r>
              <a:rPr lang="fr-FR" sz="2800" b="0" i="0" u="none" strike="noStrike" cap="none">
                <a:solidFill>
                  <a:schemeClr val="dk1"/>
                </a:solidFill>
                <a:latin typeface="Times New Roman"/>
                <a:ea typeface="Times New Roman"/>
                <a:cs typeface="Times New Roman"/>
                <a:sym typeface="Times New Roman"/>
              </a:rPr>
              <a:t>Les courbes hypsométriques montrent que les sous</a:t>
            </a:r>
            <a:r>
              <a:rPr lang="fr-FR" sz="2800">
                <a:solidFill>
                  <a:schemeClr val="dk1"/>
                </a:solidFill>
                <a:latin typeface="Times New Roman"/>
                <a:ea typeface="Times New Roman"/>
                <a:cs typeface="Times New Roman"/>
                <a:sym typeface="Times New Roman"/>
              </a:rPr>
              <a:t>-</a:t>
            </a:r>
            <a:r>
              <a:rPr lang="fr-FR" sz="2800" b="0" i="0" u="none" strike="noStrike" cap="none">
                <a:solidFill>
                  <a:schemeClr val="dk1"/>
                </a:solidFill>
                <a:latin typeface="Times New Roman"/>
                <a:ea typeface="Times New Roman"/>
                <a:cs typeface="Times New Roman"/>
                <a:sym typeface="Times New Roman"/>
              </a:rPr>
              <a:t>bassin</a:t>
            </a:r>
            <a:r>
              <a:rPr lang="fr-FR" sz="2800">
                <a:solidFill>
                  <a:schemeClr val="dk1"/>
                </a:solidFill>
                <a:latin typeface="Times New Roman"/>
                <a:ea typeface="Times New Roman"/>
                <a:cs typeface="Times New Roman"/>
                <a:sym typeface="Times New Roman"/>
              </a:rPr>
              <a:t>s </a:t>
            </a:r>
            <a:r>
              <a:rPr lang="fr-FR" sz="2800" b="0" i="0" u="none" strike="noStrike" cap="none">
                <a:solidFill>
                  <a:schemeClr val="dk1"/>
                </a:solidFill>
                <a:latin typeface="Times New Roman"/>
                <a:ea typeface="Times New Roman"/>
                <a:cs typeface="Times New Roman"/>
                <a:sym typeface="Times New Roman"/>
              </a:rPr>
              <a:t>versants de Yerwago et de Péthie sont plus drainés. Par contre le sous</a:t>
            </a:r>
            <a:r>
              <a:rPr lang="fr-FR" sz="2800">
                <a:solidFill>
                  <a:schemeClr val="dk1"/>
                </a:solidFill>
                <a:latin typeface="Times New Roman"/>
                <a:ea typeface="Times New Roman"/>
                <a:cs typeface="Times New Roman"/>
                <a:sym typeface="Times New Roman"/>
              </a:rPr>
              <a:t>-</a:t>
            </a:r>
            <a:r>
              <a:rPr lang="fr-FR" sz="2800" b="0" i="0" u="none" strike="noStrike" cap="none">
                <a:solidFill>
                  <a:schemeClr val="dk1"/>
                </a:solidFill>
                <a:latin typeface="Times New Roman"/>
                <a:ea typeface="Times New Roman"/>
                <a:cs typeface="Times New Roman"/>
                <a:sym typeface="Times New Roman"/>
              </a:rPr>
              <a:t>bassin versant de Félane est moins drainé. D’où la nécessité de prendre en compte la hauteur des ouvrages dans les travaux d’aménagement des vallées dans la commune de Djilor pour accentuer le lessivage du sel des sols salés dans les </a:t>
            </a:r>
            <a:r>
              <a:rPr lang="fr-FR" sz="2800">
                <a:solidFill>
                  <a:schemeClr val="dk1"/>
                </a:solidFill>
                <a:latin typeface="Times New Roman"/>
                <a:ea typeface="Times New Roman"/>
                <a:cs typeface="Times New Roman"/>
                <a:sym typeface="Times New Roman"/>
              </a:rPr>
              <a:t>vallées.</a:t>
            </a:r>
            <a:endParaRPr sz="2800" b="0" i="0" u="none" strike="noStrike" cap="none">
              <a:solidFill>
                <a:schemeClr val="dk1"/>
              </a:solidFill>
              <a:latin typeface="Calibri"/>
              <a:ea typeface="Calibri"/>
              <a:cs typeface="Calibri"/>
              <a:sym typeface="Calibri"/>
            </a:endParaRPr>
          </a:p>
        </p:txBody>
      </p:sp>
      <p:sp>
        <p:nvSpPr>
          <p:cNvPr id="107" name="Google Shape;107;p1"/>
          <p:cNvSpPr txBox="1"/>
          <p:nvPr/>
        </p:nvSpPr>
        <p:spPr>
          <a:xfrm>
            <a:off x="823875" y="11928075"/>
            <a:ext cx="9460500" cy="11208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fr-FR" sz="3000" b="1" u="none" strike="noStrike" cap="none">
                <a:solidFill>
                  <a:schemeClr val="dk1"/>
                </a:solidFill>
                <a:latin typeface="Times New Roman"/>
                <a:ea typeface="Times New Roman"/>
                <a:cs typeface="Times New Roman"/>
                <a:sym typeface="Times New Roman"/>
              </a:rPr>
              <a:t>Caractérisation des sous</a:t>
            </a:r>
            <a:r>
              <a:rPr lang="fr-FR" sz="3000" b="1">
                <a:solidFill>
                  <a:schemeClr val="dk1"/>
                </a:solidFill>
                <a:latin typeface="Times New Roman"/>
                <a:ea typeface="Times New Roman"/>
                <a:cs typeface="Times New Roman"/>
                <a:sym typeface="Times New Roman"/>
              </a:rPr>
              <a:t>-b</a:t>
            </a:r>
            <a:r>
              <a:rPr lang="fr-FR" sz="3000" b="1" u="none" strike="noStrike" cap="none">
                <a:solidFill>
                  <a:schemeClr val="dk1"/>
                </a:solidFill>
                <a:latin typeface="Times New Roman"/>
                <a:ea typeface="Times New Roman"/>
                <a:cs typeface="Times New Roman"/>
                <a:sym typeface="Times New Roman"/>
              </a:rPr>
              <a:t>assins versants</a:t>
            </a:r>
            <a:r>
              <a:rPr lang="fr-FR" sz="3000" b="1">
                <a:solidFill>
                  <a:schemeClr val="dk1"/>
                </a:solidFill>
                <a:latin typeface="Times New Roman"/>
                <a:ea typeface="Times New Roman"/>
                <a:cs typeface="Times New Roman"/>
                <a:sym typeface="Times New Roman"/>
              </a:rPr>
              <a:t> </a:t>
            </a:r>
            <a:endParaRPr sz="3000" b="1" u="none" strike="noStrike" cap="none">
              <a:solidFill>
                <a:schemeClr val="dk1"/>
              </a:solidFill>
              <a:latin typeface="Times New Roman"/>
              <a:ea typeface="Times New Roman"/>
              <a:cs typeface="Times New Roman"/>
              <a:sym typeface="Times New Roman"/>
            </a:endParaRPr>
          </a:p>
          <a:p>
            <a:pPr marL="0" marR="0" lvl="0" indent="0" algn="just" rtl="0">
              <a:lnSpc>
                <a:spcPct val="115000"/>
              </a:lnSpc>
              <a:spcBef>
                <a:spcPts val="1000"/>
              </a:spcBef>
              <a:spcAft>
                <a:spcPts val="0"/>
              </a:spcAft>
              <a:buClr>
                <a:srgbClr val="000000"/>
              </a:buClr>
              <a:buSzPts val="2800"/>
              <a:buFont typeface="Arial"/>
              <a:buNone/>
            </a:pPr>
            <a:r>
              <a:rPr lang="fr-FR" sz="2800">
                <a:solidFill>
                  <a:schemeClr val="dk1"/>
                </a:solidFill>
                <a:latin typeface="Times New Roman"/>
                <a:ea typeface="Times New Roman"/>
                <a:cs typeface="Times New Roman"/>
                <a:sym typeface="Times New Roman"/>
              </a:rPr>
              <a:t>Elle</a:t>
            </a:r>
            <a:r>
              <a:rPr lang="fr-FR" sz="2800" b="0" i="0" u="none" strike="noStrike" cap="none">
                <a:solidFill>
                  <a:schemeClr val="dk1"/>
                </a:solidFill>
                <a:latin typeface="Times New Roman"/>
                <a:ea typeface="Times New Roman"/>
                <a:cs typeface="Times New Roman"/>
                <a:sym typeface="Times New Roman"/>
              </a:rPr>
              <a:t> a permis de voir la position des ouvrages hydro-agricoles </a:t>
            </a:r>
            <a:r>
              <a:rPr lang="fr-FR" sz="2800" b="0" i="1" u="none" strike="noStrike" cap="none">
                <a:solidFill>
                  <a:schemeClr val="dk1"/>
                </a:solidFill>
                <a:latin typeface="Times New Roman"/>
                <a:ea typeface="Times New Roman"/>
                <a:cs typeface="Times New Roman"/>
                <a:sym typeface="Times New Roman"/>
              </a:rPr>
              <a:t>(voir fig.1)</a:t>
            </a:r>
            <a:r>
              <a:rPr lang="fr-FR" sz="2800" b="0" i="0" u="none" strike="noStrike" cap="none">
                <a:solidFill>
                  <a:schemeClr val="dk1"/>
                </a:solidFill>
                <a:latin typeface="Times New Roman"/>
                <a:ea typeface="Times New Roman"/>
                <a:cs typeface="Times New Roman"/>
                <a:sym typeface="Times New Roman"/>
              </a:rPr>
              <a:t> par rapport aux réseaux hydrographiques, d’étudier le relief</a:t>
            </a:r>
            <a:r>
              <a:rPr lang="fr-FR" sz="2800">
                <a:solidFill>
                  <a:schemeClr val="dk1"/>
                </a:solidFill>
                <a:latin typeface="Times New Roman"/>
                <a:ea typeface="Times New Roman"/>
                <a:cs typeface="Times New Roman"/>
                <a:sym typeface="Times New Roman"/>
              </a:rPr>
              <a:t> </a:t>
            </a:r>
            <a:r>
              <a:rPr lang="fr-FR" sz="2800" b="0" i="0" u="none" strike="noStrike" cap="none">
                <a:solidFill>
                  <a:schemeClr val="dk1"/>
                </a:solidFill>
                <a:latin typeface="Times New Roman"/>
                <a:ea typeface="Times New Roman"/>
                <a:cs typeface="Times New Roman"/>
                <a:sym typeface="Times New Roman"/>
              </a:rPr>
              <a:t>et de</a:t>
            </a:r>
            <a:r>
              <a:rPr lang="fr-FR" sz="2800">
                <a:solidFill>
                  <a:schemeClr val="dk1"/>
                </a:solidFill>
                <a:latin typeface="Times New Roman"/>
                <a:ea typeface="Times New Roman"/>
                <a:cs typeface="Times New Roman"/>
                <a:sym typeface="Times New Roman"/>
              </a:rPr>
              <a:t> </a:t>
            </a:r>
            <a:r>
              <a:rPr lang="fr-FR" sz="2800" b="0" i="0" u="none" strike="noStrike" cap="none">
                <a:solidFill>
                  <a:schemeClr val="dk1"/>
                </a:solidFill>
                <a:latin typeface="Times New Roman"/>
                <a:ea typeface="Times New Roman"/>
                <a:cs typeface="Times New Roman"/>
                <a:sym typeface="Times New Roman"/>
              </a:rPr>
              <a:t>calculer les</a:t>
            </a:r>
            <a:r>
              <a:rPr lang="fr-FR" sz="2800">
                <a:solidFill>
                  <a:schemeClr val="dk1"/>
                </a:solidFill>
                <a:latin typeface="Times New Roman"/>
                <a:ea typeface="Times New Roman"/>
                <a:cs typeface="Times New Roman"/>
                <a:sym typeface="Times New Roman"/>
              </a:rPr>
              <a:t> </a:t>
            </a:r>
            <a:r>
              <a:rPr lang="fr-FR" sz="2800" b="0" i="0" u="none" strike="noStrike" cap="none">
                <a:solidFill>
                  <a:schemeClr val="dk1"/>
                </a:solidFill>
                <a:latin typeface="Times New Roman"/>
                <a:ea typeface="Times New Roman"/>
                <a:cs typeface="Times New Roman"/>
                <a:sym typeface="Times New Roman"/>
              </a:rPr>
              <a:t>paramètres géométriques</a:t>
            </a:r>
            <a:r>
              <a:rPr lang="fr-FR" sz="2800">
                <a:solidFill>
                  <a:schemeClr val="dk1"/>
                </a:solidFill>
                <a:latin typeface="Times New Roman"/>
                <a:ea typeface="Times New Roman"/>
                <a:cs typeface="Times New Roman"/>
                <a:sym typeface="Times New Roman"/>
              </a:rPr>
              <a:t>, </a:t>
            </a:r>
            <a:r>
              <a:rPr lang="fr-FR" sz="2800" b="0" i="0" u="none" strike="noStrike" cap="none">
                <a:solidFill>
                  <a:schemeClr val="dk1"/>
                </a:solidFill>
                <a:latin typeface="Times New Roman"/>
                <a:ea typeface="Times New Roman"/>
                <a:cs typeface="Times New Roman"/>
                <a:sym typeface="Times New Roman"/>
              </a:rPr>
              <a:t>morphométriques orographiques et hydrographiques</a:t>
            </a:r>
            <a:r>
              <a:rPr lang="fr-FR" sz="2800" b="0" i="1" u="none" strike="noStrike" cap="none">
                <a:solidFill>
                  <a:schemeClr val="dk1"/>
                </a:solidFill>
                <a:latin typeface="Times New Roman"/>
                <a:ea typeface="Times New Roman"/>
                <a:cs typeface="Times New Roman"/>
                <a:sym typeface="Times New Roman"/>
              </a:rPr>
              <a:t>. </a:t>
            </a:r>
            <a:r>
              <a:rPr lang="fr-FR" sz="2800" b="0" u="none" strike="noStrike" cap="none">
                <a:solidFill>
                  <a:schemeClr val="dk1"/>
                </a:solidFill>
                <a:latin typeface="Times New Roman"/>
                <a:ea typeface="Times New Roman"/>
                <a:cs typeface="Times New Roman"/>
                <a:sym typeface="Times New Roman"/>
              </a:rPr>
              <a:t>Pour y p</a:t>
            </a:r>
            <a:r>
              <a:rPr lang="fr-FR" sz="2800">
                <a:solidFill>
                  <a:schemeClr val="dk1"/>
                </a:solidFill>
                <a:latin typeface="Times New Roman"/>
                <a:ea typeface="Times New Roman"/>
                <a:cs typeface="Times New Roman"/>
                <a:sym typeface="Times New Roman"/>
              </a:rPr>
              <a:t>arvenir nous avons travaillé avec un MNT de 12 m pour cartographier, le bassin versant et les sous-bassins aménagés  à partir d’ArcMap et ressortir la surface (A), le périmètre (P) et les longueurs (Li) des réseaux hydrographiques.</a:t>
            </a:r>
            <a:endParaRPr sz="2800">
              <a:solidFill>
                <a:schemeClr val="dk1"/>
              </a:solidFill>
              <a:latin typeface="Times New Roman"/>
              <a:ea typeface="Times New Roman"/>
              <a:cs typeface="Times New Roman"/>
              <a:sym typeface="Times New Roman"/>
            </a:endParaRPr>
          </a:p>
          <a:p>
            <a:pPr marL="0" marR="0" lvl="0" indent="0" algn="just" rtl="0">
              <a:lnSpc>
                <a:spcPct val="115000"/>
              </a:lnSpc>
              <a:spcBef>
                <a:spcPts val="1000"/>
              </a:spcBef>
              <a:spcAft>
                <a:spcPts val="0"/>
              </a:spcAft>
              <a:buClr>
                <a:srgbClr val="000000"/>
              </a:buClr>
              <a:buSzPts val="2800"/>
              <a:buFont typeface="Arial"/>
              <a:buNone/>
            </a:pPr>
            <a:endParaRPr sz="2800">
              <a:solidFill>
                <a:schemeClr val="dk1"/>
              </a:solidFill>
              <a:latin typeface="Times New Roman"/>
              <a:ea typeface="Times New Roman"/>
              <a:cs typeface="Times New Roman"/>
              <a:sym typeface="Times New Roman"/>
            </a:endParaRPr>
          </a:p>
          <a:p>
            <a:pPr marL="0" marR="0" lvl="0" indent="0" algn="just" rtl="0">
              <a:lnSpc>
                <a:spcPct val="115000"/>
              </a:lnSpc>
              <a:spcBef>
                <a:spcPts val="1000"/>
              </a:spcBef>
              <a:spcAft>
                <a:spcPts val="0"/>
              </a:spcAft>
              <a:buClr>
                <a:srgbClr val="000000"/>
              </a:buClr>
              <a:buSzPts val="2800"/>
              <a:buFont typeface="Arial"/>
              <a:buNone/>
            </a:pPr>
            <a:endParaRPr sz="2800">
              <a:solidFill>
                <a:schemeClr val="dk1"/>
              </a:solidFill>
              <a:latin typeface="Times New Roman"/>
              <a:ea typeface="Times New Roman"/>
              <a:cs typeface="Times New Roman"/>
              <a:sym typeface="Times New Roman"/>
            </a:endParaRPr>
          </a:p>
          <a:p>
            <a:pPr marL="0" marR="0" lvl="0" indent="0" algn="just" rtl="0">
              <a:lnSpc>
                <a:spcPct val="115000"/>
              </a:lnSpc>
              <a:spcBef>
                <a:spcPts val="1000"/>
              </a:spcBef>
              <a:spcAft>
                <a:spcPts val="0"/>
              </a:spcAft>
              <a:buClr>
                <a:srgbClr val="000000"/>
              </a:buClr>
              <a:buSzPts val="2800"/>
              <a:buFont typeface="Arial"/>
              <a:buNone/>
            </a:pPr>
            <a:endParaRPr sz="3100">
              <a:solidFill>
                <a:schemeClr val="dk1"/>
              </a:solidFill>
              <a:latin typeface="Times New Roman"/>
              <a:ea typeface="Times New Roman"/>
              <a:cs typeface="Times New Roman"/>
              <a:sym typeface="Times New Roman"/>
            </a:endParaRPr>
          </a:p>
          <a:p>
            <a:pPr marL="0" marR="0" lvl="0" indent="0" algn="just" rtl="0">
              <a:lnSpc>
                <a:spcPct val="115000"/>
              </a:lnSpc>
              <a:spcBef>
                <a:spcPts val="1000"/>
              </a:spcBef>
              <a:spcAft>
                <a:spcPts val="0"/>
              </a:spcAft>
              <a:buClr>
                <a:srgbClr val="000000"/>
              </a:buClr>
              <a:buSzPts val="2800"/>
              <a:buFont typeface="Arial"/>
              <a:buNone/>
            </a:pPr>
            <a:endParaRPr sz="2800">
              <a:solidFill>
                <a:schemeClr val="dk1"/>
              </a:solidFill>
              <a:latin typeface="Times New Roman"/>
              <a:ea typeface="Times New Roman"/>
              <a:cs typeface="Times New Roman"/>
              <a:sym typeface="Times New Roman"/>
            </a:endParaRPr>
          </a:p>
          <a:p>
            <a:pPr marL="0" marR="0" lvl="0" indent="0" algn="just" rtl="0">
              <a:lnSpc>
                <a:spcPct val="115000"/>
              </a:lnSpc>
              <a:spcBef>
                <a:spcPts val="1000"/>
              </a:spcBef>
              <a:spcAft>
                <a:spcPts val="0"/>
              </a:spcAft>
              <a:buClr>
                <a:srgbClr val="000000"/>
              </a:buClr>
              <a:buSzPts val="2800"/>
              <a:buFont typeface="Arial"/>
              <a:buNone/>
            </a:pPr>
            <a:endParaRPr sz="2800">
              <a:solidFill>
                <a:schemeClr val="dk1"/>
              </a:solidFill>
              <a:latin typeface="Times New Roman"/>
              <a:ea typeface="Times New Roman"/>
              <a:cs typeface="Times New Roman"/>
              <a:sym typeface="Times New Roman"/>
            </a:endParaRPr>
          </a:p>
          <a:p>
            <a:pPr marL="0" marR="0" lvl="0" indent="0" algn="just" rtl="0">
              <a:lnSpc>
                <a:spcPct val="115000"/>
              </a:lnSpc>
              <a:spcBef>
                <a:spcPts val="1000"/>
              </a:spcBef>
              <a:spcAft>
                <a:spcPts val="0"/>
              </a:spcAft>
              <a:buClr>
                <a:srgbClr val="000000"/>
              </a:buClr>
              <a:buSzPts val="2800"/>
              <a:buFont typeface="Arial"/>
              <a:buNone/>
            </a:pPr>
            <a:endParaRPr sz="4300">
              <a:solidFill>
                <a:schemeClr val="dk1"/>
              </a:solidFill>
              <a:latin typeface="Times New Roman"/>
              <a:ea typeface="Times New Roman"/>
              <a:cs typeface="Times New Roman"/>
              <a:sym typeface="Times New Roman"/>
            </a:endParaRPr>
          </a:p>
          <a:p>
            <a:pPr marL="0" marR="0" lvl="0" indent="0" algn="just" rtl="0">
              <a:lnSpc>
                <a:spcPct val="115000"/>
              </a:lnSpc>
              <a:spcBef>
                <a:spcPts val="1000"/>
              </a:spcBef>
              <a:spcAft>
                <a:spcPts val="0"/>
              </a:spcAft>
              <a:buClr>
                <a:srgbClr val="000000"/>
              </a:buClr>
              <a:buSzPts val="2800"/>
              <a:buFont typeface="Arial"/>
              <a:buNone/>
            </a:pPr>
            <a:endParaRPr sz="2800">
              <a:solidFill>
                <a:schemeClr val="dk1"/>
              </a:solidFill>
              <a:latin typeface="Times New Roman"/>
              <a:ea typeface="Times New Roman"/>
              <a:cs typeface="Times New Roman"/>
              <a:sym typeface="Times New Roman"/>
            </a:endParaRPr>
          </a:p>
          <a:p>
            <a:pPr marL="0" marR="0" lvl="0" indent="0" algn="just" rtl="0">
              <a:lnSpc>
                <a:spcPct val="115000"/>
              </a:lnSpc>
              <a:spcBef>
                <a:spcPts val="1000"/>
              </a:spcBef>
              <a:spcAft>
                <a:spcPts val="0"/>
              </a:spcAft>
              <a:buClr>
                <a:srgbClr val="000000"/>
              </a:buClr>
              <a:buSzPts val="2800"/>
              <a:buFont typeface="Arial"/>
              <a:buNone/>
            </a:pPr>
            <a:endParaRPr sz="2800">
              <a:solidFill>
                <a:schemeClr val="dk1"/>
              </a:solidFill>
              <a:latin typeface="Times New Roman"/>
              <a:ea typeface="Times New Roman"/>
              <a:cs typeface="Times New Roman"/>
              <a:sym typeface="Times New Roman"/>
            </a:endParaRPr>
          </a:p>
          <a:p>
            <a:pPr marL="0" marR="0" lvl="0" indent="0" algn="just" rtl="0">
              <a:lnSpc>
                <a:spcPct val="115000"/>
              </a:lnSpc>
              <a:spcBef>
                <a:spcPts val="1000"/>
              </a:spcBef>
              <a:spcAft>
                <a:spcPts val="0"/>
              </a:spcAft>
              <a:buClr>
                <a:srgbClr val="000000"/>
              </a:buClr>
              <a:buSzPts val="2800"/>
              <a:buFont typeface="Arial"/>
              <a:buNone/>
            </a:pPr>
            <a:endParaRPr sz="2400">
              <a:solidFill>
                <a:schemeClr val="dk1"/>
              </a:solidFill>
              <a:latin typeface="Times New Roman"/>
              <a:ea typeface="Times New Roman"/>
              <a:cs typeface="Times New Roman"/>
              <a:sym typeface="Times New Roman"/>
            </a:endParaRPr>
          </a:p>
          <a:p>
            <a:pPr marL="0" marR="0" lvl="0" indent="0" algn="just" rtl="0">
              <a:lnSpc>
                <a:spcPct val="115000"/>
              </a:lnSpc>
              <a:spcBef>
                <a:spcPts val="1000"/>
              </a:spcBef>
              <a:spcAft>
                <a:spcPts val="990"/>
              </a:spcAft>
              <a:buClr>
                <a:srgbClr val="000000"/>
              </a:buClr>
              <a:buSzPts val="2800"/>
              <a:buFont typeface="Arial"/>
              <a:buNone/>
            </a:pPr>
            <a:endParaRPr sz="3100">
              <a:solidFill>
                <a:schemeClr val="dk1"/>
              </a:solidFill>
              <a:latin typeface="Times New Roman"/>
              <a:ea typeface="Times New Roman"/>
              <a:cs typeface="Times New Roman"/>
              <a:sym typeface="Times New Roman"/>
            </a:endParaRPr>
          </a:p>
        </p:txBody>
      </p:sp>
      <p:sp>
        <p:nvSpPr>
          <p:cNvPr id="108" name="Google Shape;108;p1"/>
          <p:cNvSpPr txBox="1"/>
          <p:nvPr/>
        </p:nvSpPr>
        <p:spPr>
          <a:xfrm>
            <a:off x="10800775" y="11906900"/>
            <a:ext cx="10748700" cy="11206200"/>
          </a:xfrm>
          <a:prstGeom prst="rect">
            <a:avLst/>
          </a:prstGeom>
          <a:noFill/>
          <a:ln>
            <a:noFill/>
          </a:ln>
        </p:spPr>
        <p:txBody>
          <a:bodyPr spcFirstLastPara="1" wrap="square" lIns="91425" tIns="91425" rIns="91425" bIns="91425" anchor="t" anchorCtr="0">
            <a:noAutofit/>
          </a:bodyPr>
          <a:lstStyle/>
          <a:p>
            <a:pPr marL="457200" marR="0" lvl="0" indent="0" algn="just" rtl="0">
              <a:lnSpc>
                <a:spcPct val="100000"/>
              </a:lnSpc>
              <a:spcBef>
                <a:spcPts val="0"/>
              </a:spcBef>
              <a:spcAft>
                <a:spcPts val="0"/>
              </a:spcAft>
              <a:buNone/>
            </a:pPr>
            <a:r>
              <a:rPr lang="fr-FR" sz="3000" b="1" u="none" strike="noStrike" cap="none">
                <a:solidFill>
                  <a:schemeClr val="dk1"/>
                </a:solidFill>
                <a:latin typeface="Calibri"/>
                <a:ea typeface="Calibri"/>
                <a:cs typeface="Calibri"/>
                <a:sym typeface="Calibri"/>
              </a:rPr>
              <a:t>C</a:t>
            </a:r>
            <a:r>
              <a:rPr lang="fr-FR" sz="3000" b="1" u="none" strike="noStrike" cap="none">
                <a:solidFill>
                  <a:schemeClr val="dk1"/>
                </a:solidFill>
                <a:latin typeface="Times New Roman"/>
                <a:ea typeface="Times New Roman"/>
                <a:cs typeface="Times New Roman"/>
                <a:sym typeface="Times New Roman"/>
              </a:rPr>
              <a:t>alcul des paramètres morphométriques et </a:t>
            </a:r>
            <a:r>
              <a:rPr lang="fr-FR" sz="3000" b="1">
                <a:solidFill>
                  <a:schemeClr val="dk1"/>
                </a:solidFill>
                <a:latin typeface="Times New Roman"/>
                <a:ea typeface="Times New Roman"/>
                <a:cs typeface="Times New Roman"/>
                <a:sym typeface="Times New Roman"/>
              </a:rPr>
              <a:t>géométriques</a:t>
            </a:r>
            <a:endParaRPr sz="3000" b="1" u="none" strike="noStrike" cap="none">
              <a:solidFill>
                <a:schemeClr val="dk1"/>
              </a:solidFill>
              <a:latin typeface="Times New Roman"/>
              <a:ea typeface="Times New Roman"/>
              <a:cs typeface="Times New Roman"/>
              <a:sym typeface="Times New Roman"/>
            </a:endParaRPr>
          </a:p>
          <a:p>
            <a:pPr marL="457200" marR="0" lvl="0" indent="-406400" algn="l" rtl="0">
              <a:lnSpc>
                <a:spcPct val="115000"/>
              </a:lnSpc>
              <a:spcBef>
                <a:spcPts val="1000"/>
              </a:spcBef>
              <a:spcAft>
                <a:spcPts val="0"/>
              </a:spcAft>
              <a:buSzPts val="2800"/>
              <a:buFont typeface="Times New Roman"/>
              <a:buChar char="●"/>
            </a:pPr>
            <a:r>
              <a:rPr lang="fr-FR" sz="2800" b="0" i="0" u="none" strike="noStrike" cap="none">
                <a:solidFill>
                  <a:schemeClr val="dk1"/>
                </a:solidFill>
                <a:latin typeface="Times New Roman"/>
                <a:ea typeface="Times New Roman"/>
                <a:cs typeface="Times New Roman"/>
                <a:sym typeface="Times New Roman"/>
              </a:rPr>
              <a:t>Le coefficient de gravelius (Kc) </a:t>
            </a:r>
            <a:r>
              <a:rPr lang="fr-FR" sz="2800">
                <a:solidFill>
                  <a:schemeClr val="dk1"/>
                </a:solidFill>
                <a:latin typeface="Times New Roman"/>
                <a:ea typeface="Times New Roman"/>
                <a:cs typeface="Times New Roman"/>
                <a:sym typeface="Times New Roman"/>
              </a:rPr>
              <a:t>est </a:t>
            </a:r>
            <a:r>
              <a:rPr lang="fr-FR" sz="2800" b="0" i="0" u="none" strike="noStrike" cap="none">
                <a:solidFill>
                  <a:schemeClr val="dk1"/>
                </a:solidFill>
                <a:latin typeface="Times New Roman"/>
                <a:ea typeface="Times New Roman"/>
                <a:cs typeface="Times New Roman"/>
                <a:sym typeface="Times New Roman"/>
              </a:rPr>
              <a:t>le rapport du périmètre </a:t>
            </a:r>
            <a:r>
              <a:rPr lang="fr-FR" sz="2800" i="0" u="none" strike="noStrike" cap="none">
                <a:solidFill>
                  <a:schemeClr val="dk1"/>
                </a:solidFill>
                <a:latin typeface="Times New Roman"/>
                <a:ea typeface="Times New Roman"/>
                <a:cs typeface="Times New Roman"/>
                <a:sym typeface="Times New Roman"/>
              </a:rPr>
              <a:t>P </a:t>
            </a:r>
            <a:r>
              <a:rPr lang="fr-FR" sz="2800" b="0" i="0" u="none" strike="noStrike" cap="none">
                <a:solidFill>
                  <a:schemeClr val="dk1"/>
                </a:solidFill>
                <a:latin typeface="Times New Roman"/>
                <a:ea typeface="Times New Roman"/>
                <a:cs typeface="Times New Roman"/>
                <a:sym typeface="Times New Roman"/>
              </a:rPr>
              <a:t>du bassin par rapport à celui d’un cercle ayant la même surface </a:t>
            </a:r>
            <a:r>
              <a:rPr lang="fr-FR" sz="2800" i="0" u="none" strike="noStrike" cap="none">
                <a:solidFill>
                  <a:schemeClr val="dk1"/>
                </a:solidFill>
                <a:latin typeface="Times New Roman"/>
                <a:ea typeface="Times New Roman"/>
                <a:cs typeface="Times New Roman"/>
                <a:sym typeface="Times New Roman"/>
              </a:rPr>
              <a:t>A</a:t>
            </a:r>
            <a:r>
              <a:rPr lang="fr-FR" sz="2800">
                <a:solidFill>
                  <a:schemeClr val="dk1"/>
                </a:solidFill>
                <a:latin typeface="Times New Roman"/>
                <a:ea typeface="Times New Roman"/>
                <a:cs typeface="Times New Roman"/>
                <a:sym typeface="Times New Roman"/>
              </a:rPr>
              <a:t> :</a:t>
            </a:r>
            <a:r>
              <a:rPr lang="fr-FR" sz="2800" b="1" i="0" u="none" strike="noStrike" cap="none">
                <a:solidFill>
                  <a:srgbClr val="980000"/>
                </a:solidFill>
                <a:latin typeface="Times New Roman"/>
                <a:ea typeface="Times New Roman"/>
                <a:cs typeface="Times New Roman"/>
                <a:sym typeface="Times New Roman"/>
              </a:rPr>
              <a:t> </a:t>
            </a:r>
            <a:endParaRPr sz="2800" b="1" i="0" u="none" strike="noStrike" cap="none">
              <a:solidFill>
                <a:srgbClr val="980000"/>
              </a:solidFill>
              <a:latin typeface="Times New Roman"/>
              <a:ea typeface="Times New Roman"/>
              <a:cs typeface="Times New Roman"/>
              <a:sym typeface="Times New Roman"/>
            </a:endParaRPr>
          </a:p>
          <a:p>
            <a:pPr marL="457200" marR="0" lvl="0" indent="0" algn="ctr" rtl="0">
              <a:lnSpc>
                <a:spcPct val="150000"/>
              </a:lnSpc>
              <a:spcBef>
                <a:spcPts val="1000"/>
              </a:spcBef>
              <a:spcAft>
                <a:spcPts val="0"/>
              </a:spcAft>
              <a:buNone/>
            </a:pPr>
            <a:r>
              <a:rPr lang="fr-FR" sz="2800" i="1">
                <a:solidFill>
                  <a:srgbClr val="980000"/>
                </a:solidFill>
                <a:latin typeface="Times New Roman"/>
                <a:ea typeface="Times New Roman"/>
                <a:cs typeface="Times New Roman"/>
                <a:sym typeface="Times New Roman"/>
              </a:rPr>
              <a:t>Kc = </a:t>
            </a:r>
            <a:r>
              <a:rPr lang="fr-FR" sz="2800" i="1" u="none" strike="noStrike" cap="none">
                <a:solidFill>
                  <a:srgbClr val="980000"/>
                </a:solidFill>
                <a:latin typeface="Times New Roman"/>
                <a:ea typeface="Times New Roman"/>
                <a:cs typeface="Times New Roman"/>
                <a:sym typeface="Times New Roman"/>
              </a:rPr>
              <a:t>0,28(P </a:t>
            </a:r>
            <a:r>
              <a:rPr lang="fr-FR" sz="2800" i="1">
                <a:solidFill>
                  <a:srgbClr val="980000"/>
                </a:solidFill>
                <a:latin typeface="Times New Roman"/>
                <a:ea typeface="Times New Roman"/>
                <a:cs typeface="Times New Roman"/>
                <a:sym typeface="Times New Roman"/>
              </a:rPr>
              <a:t>÷ </a:t>
            </a:r>
            <a:r>
              <a:rPr lang="fr-FR" sz="2800" i="1" u="none" strike="noStrike" cap="none">
                <a:solidFill>
                  <a:srgbClr val="980000"/>
                </a:solidFill>
                <a:latin typeface="Times New Roman"/>
                <a:ea typeface="Times New Roman"/>
                <a:cs typeface="Times New Roman"/>
                <a:sym typeface="Times New Roman"/>
              </a:rPr>
              <a:t>A)</a:t>
            </a:r>
            <a:endParaRPr sz="2000">
              <a:solidFill>
                <a:srgbClr val="FF0000"/>
              </a:solidFill>
              <a:latin typeface="Times New Roman"/>
              <a:ea typeface="Times New Roman"/>
              <a:cs typeface="Times New Roman"/>
              <a:sym typeface="Times New Roman"/>
            </a:endParaRPr>
          </a:p>
          <a:p>
            <a:pPr marL="457200" marR="0" lvl="0" indent="-406400" algn="l" rtl="0">
              <a:lnSpc>
                <a:spcPct val="115000"/>
              </a:lnSpc>
              <a:spcBef>
                <a:spcPts val="1000"/>
              </a:spcBef>
              <a:spcAft>
                <a:spcPts val="0"/>
              </a:spcAft>
              <a:buSzPts val="2800"/>
              <a:buFont typeface="Times New Roman"/>
              <a:buChar char="●"/>
            </a:pPr>
            <a:r>
              <a:rPr lang="fr-FR" sz="2800" b="0" i="0" u="none" strike="noStrike" cap="none">
                <a:solidFill>
                  <a:schemeClr val="dk1"/>
                </a:solidFill>
                <a:latin typeface="Times New Roman"/>
                <a:ea typeface="Times New Roman"/>
                <a:cs typeface="Times New Roman"/>
                <a:sym typeface="Times New Roman"/>
              </a:rPr>
              <a:t>L’indice de Horton, notée </a:t>
            </a:r>
            <a:r>
              <a:rPr lang="fr-FR" sz="2700" i="0" u="none" strike="noStrike" cap="none">
                <a:solidFill>
                  <a:schemeClr val="dk1"/>
                </a:solidFill>
                <a:latin typeface="Times New Roman"/>
                <a:ea typeface="Times New Roman"/>
                <a:cs typeface="Times New Roman"/>
                <a:sym typeface="Times New Roman"/>
              </a:rPr>
              <a:t>K</a:t>
            </a:r>
            <a:r>
              <a:rPr lang="fr-FR" sz="2100" i="0" u="none" strike="noStrike" cap="none">
                <a:solidFill>
                  <a:schemeClr val="dk1"/>
                </a:solidFill>
                <a:latin typeface="Times New Roman"/>
                <a:ea typeface="Times New Roman"/>
                <a:cs typeface="Times New Roman"/>
                <a:sym typeface="Times New Roman"/>
              </a:rPr>
              <a:t>H</a:t>
            </a:r>
            <a:r>
              <a:rPr lang="fr-FR" sz="2700" i="0" u="none" strike="noStrike" cap="none">
                <a:solidFill>
                  <a:schemeClr val="dk1"/>
                </a:solidFill>
                <a:latin typeface="Times New Roman"/>
                <a:ea typeface="Times New Roman"/>
                <a:cs typeface="Times New Roman"/>
                <a:sym typeface="Times New Roman"/>
              </a:rPr>
              <a:t>,</a:t>
            </a:r>
            <a:r>
              <a:rPr lang="fr-FR" sz="2800" b="0" i="0" u="none" strike="noStrike" cap="none">
                <a:solidFill>
                  <a:schemeClr val="dk1"/>
                </a:solidFill>
                <a:latin typeface="Times New Roman"/>
                <a:ea typeface="Times New Roman"/>
                <a:cs typeface="Times New Roman"/>
                <a:sym typeface="Times New Roman"/>
              </a:rPr>
              <a:t> exprime le rapport de la superficie du bassin à la longueur L du cours d’eau principal</a:t>
            </a:r>
            <a:r>
              <a:rPr lang="fr-FR" sz="2800">
                <a:solidFill>
                  <a:schemeClr val="dk1"/>
                </a:solidFill>
                <a:latin typeface="Times New Roman"/>
                <a:ea typeface="Times New Roman"/>
                <a:cs typeface="Times New Roman"/>
                <a:sym typeface="Times New Roman"/>
              </a:rPr>
              <a:t>.</a:t>
            </a:r>
            <a:endParaRPr sz="2800" i="1">
              <a:solidFill>
                <a:schemeClr val="dk1"/>
              </a:solidFill>
              <a:latin typeface="Times New Roman"/>
              <a:ea typeface="Times New Roman"/>
              <a:cs typeface="Times New Roman"/>
              <a:sym typeface="Times New Roman"/>
            </a:endParaRPr>
          </a:p>
          <a:p>
            <a:pPr marL="457200" marR="0" lvl="0" indent="0" algn="ctr" rtl="0">
              <a:lnSpc>
                <a:spcPct val="150000"/>
              </a:lnSpc>
              <a:spcBef>
                <a:spcPts val="1000"/>
              </a:spcBef>
              <a:spcAft>
                <a:spcPts val="0"/>
              </a:spcAft>
              <a:buNone/>
            </a:pPr>
            <a:r>
              <a:rPr lang="fr-FR" sz="2900" i="1">
                <a:solidFill>
                  <a:srgbClr val="980000"/>
                </a:solidFill>
                <a:latin typeface="Times New Roman"/>
                <a:ea typeface="Times New Roman"/>
                <a:cs typeface="Times New Roman"/>
                <a:sym typeface="Times New Roman"/>
              </a:rPr>
              <a:t>K</a:t>
            </a:r>
            <a:r>
              <a:rPr lang="fr-FR" sz="1800" i="1">
                <a:solidFill>
                  <a:srgbClr val="980000"/>
                </a:solidFill>
                <a:latin typeface="Times New Roman"/>
                <a:ea typeface="Times New Roman"/>
                <a:cs typeface="Times New Roman"/>
                <a:sym typeface="Times New Roman"/>
              </a:rPr>
              <a:t>H </a:t>
            </a:r>
            <a:r>
              <a:rPr lang="fr-FR" sz="2900" i="1">
                <a:solidFill>
                  <a:srgbClr val="980000"/>
                </a:solidFill>
                <a:latin typeface="Times New Roman"/>
                <a:ea typeface="Times New Roman"/>
                <a:cs typeface="Times New Roman"/>
                <a:sym typeface="Times New Roman"/>
              </a:rPr>
              <a:t>= </a:t>
            </a:r>
            <a:r>
              <a:rPr lang="fr-FR" sz="2900" i="1" u="none" strike="noStrike" cap="none">
                <a:solidFill>
                  <a:srgbClr val="980000"/>
                </a:solidFill>
                <a:latin typeface="Times New Roman"/>
                <a:ea typeface="Times New Roman"/>
                <a:cs typeface="Times New Roman"/>
                <a:sym typeface="Times New Roman"/>
              </a:rPr>
              <a:t>A / L²</a:t>
            </a:r>
            <a:endParaRPr sz="2100">
              <a:solidFill>
                <a:srgbClr val="FF0000"/>
              </a:solidFill>
              <a:latin typeface="Times New Roman"/>
              <a:ea typeface="Times New Roman"/>
              <a:cs typeface="Times New Roman"/>
              <a:sym typeface="Times New Roman"/>
            </a:endParaRPr>
          </a:p>
          <a:p>
            <a:pPr marL="457200" marR="0" lvl="0" indent="-406400" algn="just" rtl="0">
              <a:lnSpc>
                <a:spcPct val="115000"/>
              </a:lnSpc>
              <a:spcBef>
                <a:spcPts val="1000"/>
              </a:spcBef>
              <a:spcAft>
                <a:spcPts val="0"/>
              </a:spcAft>
              <a:buClr>
                <a:schemeClr val="dk1"/>
              </a:buClr>
              <a:buSzPts val="2800"/>
              <a:buFont typeface="Times New Roman"/>
              <a:buChar char="●"/>
            </a:pPr>
            <a:r>
              <a:rPr lang="fr-FR" sz="2800" b="0" i="0" u="none" strike="noStrike" cap="none">
                <a:solidFill>
                  <a:schemeClr val="dk1"/>
                </a:solidFill>
                <a:latin typeface="Times New Roman"/>
                <a:ea typeface="Times New Roman"/>
                <a:cs typeface="Times New Roman"/>
                <a:sym typeface="Times New Roman"/>
              </a:rPr>
              <a:t>Le rectangle équivalent </a:t>
            </a:r>
            <a:r>
              <a:rPr lang="fr-FR" sz="2800">
                <a:solidFill>
                  <a:schemeClr val="dk1"/>
                </a:solidFill>
                <a:latin typeface="Times New Roman"/>
                <a:ea typeface="Times New Roman"/>
                <a:cs typeface="Times New Roman"/>
                <a:sym typeface="Times New Roman"/>
              </a:rPr>
              <a:t>est</a:t>
            </a:r>
            <a:r>
              <a:rPr lang="fr-FR" sz="2800" b="0" i="0" u="none" strike="noStrike" cap="none">
                <a:solidFill>
                  <a:schemeClr val="dk1"/>
                </a:solidFill>
                <a:latin typeface="Times New Roman"/>
                <a:ea typeface="Times New Roman"/>
                <a:cs typeface="Times New Roman"/>
                <a:sym typeface="Times New Roman"/>
              </a:rPr>
              <a:t> le rectangle qui a le même indice de compacité et la même surface (A) et le périmètre (P), le même indice de compacité (Kc) et la même distribution hypsométrique à des conditions climatiques similaires, une même distribution des formations lithologiques et pédologiques, de la végétation et même densité de drainage que le bassin versant</a:t>
            </a:r>
            <a:endParaRPr sz="2500">
              <a:solidFill>
                <a:schemeClr val="dk1"/>
              </a:solidFill>
              <a:latin typeface="Times New Roman"/>
              <a:ea typeface="Times New Roman"/>
              <a:cs typeface="Times New Roman"/>
              <a:sym typeface="Times New Roman"/>
            </a:endParaRPr>
          </a:p>
          <a:p>
            <a:pPr marL="0" marR="0" lvl="0" indent="0" algn="ctr" rtl="0">
              <a:lnSpc>
                <a:spcPct val="115000"/>
              </a:lnSpc>
              <a:spcBef>
                <a:spcPts val="1000"/>
              </a:spcBef>
              <a:spcAft>
                <a:spcPts val="0"/>
              </a:spcAft>
              <a:buClr>
                <a:srgbClr val="000000"/>
              </a:buClr>
              <a:buSzPts val="2800"/>
              <a:buFont typeface="Arial"/>
              <a:buNone/>
            </a:pPr>
            <a:r>
              <a:rPr lang="fr-FR" sz="2800">
                <a:solidFill>
                  <a:srgbClr val="980000"/>
                </a:solidFill>
                <a:latin typeface="Times New Roman"/>
                <a:ea typeface="Times New Roman"/>
                <a:cs typeface="Times New Roman"/>
                <a:sym typeface="Times New Roman"/>
              </a:rPr>
              <a:t>        </a:t>
            </a:r>
            <a:r>
              <a:rPr lang="fr-FR" sz="2800" i="1" u="none" strike="noStrike" cap="none">
                <a:solidFill>
                  <a:srgbClr val="980000"/>
                </a:solidFill>
                <a:latin typeface="Times New Roman"/>
                <a:ea typeface="Times New Roman"/>
                <a:cs typeface="Times New Roman"/>
                <a:sym typeface="Times New Roman"/>
              </a:rPr>
              <a:t>Longueur = ( </a:t>
            </a:r>
            <a:r>
              <a:rPr lang="fr-FR" sz="2800" i="1">
                <a:solidFill>
                  <a:srgbClr val="980000"/>
                </a:solidFill>
                <a:latin typeface="Times New Roman"/>
                <a:ea typeface="Times New Roman"/>
                <a:cs typeface="Times New Roman"/>
                <a:sym typeface="Times New Roman"/>
              </a:rPr>
              <a:t>Kc × √A) / 1,12 [ 1 + </a:t>
            </a:r>
            <a:r>
              <a:rPr lang="fr-FR" sz="2500" i="1">
                <a:solidFill>
                  <a:srgbClr val="980000"/>
                </a:solidFill>
                <a:latin typeface="Times New Roman"/>
                <a:ea typeface="Times New Roman"/>
                <a:cs typeface="Times New Roman"/>
                <a:sym typeface="Times New Roman"/>
              </a:rPr>
              <a:t>   </a:t>
            </a:r>
            <a:r>
              <a:rPr lang="fr-FR" sz="2800" i="1">
                <a:solidFill>
                  <a:srgbClr val="980000"/>
                </a:solidFill>
                <a:latin typeface="Times New Roman"/>
                <a:ea typeface="Times New Roman"/>
                <a:cs typeface="Times New Roman"/>
                <a:sym typeface="Times New Roman"/>
              </a:rPr>
              <a:t>1- (1,12 ÷ Kc )²]  </a:t>
            </a:r>
            <a:endParaRPr sz="2800" i="1">
              <a:solidFill>
                <a:srgbClr val="980000"/>
              </a:solidFill>
              <a:latin typeface="Times New Roman"/>
              <a:ea typeface="Times New Roman"/>
              <a:cs typeface="Times New Roman"/>
              <a:sym typeface="Times New Roman"/>
            </a:endParaRPr>
          </a:p>
          <a:p>
            <a:pPr marL="0" marR="0" lvl="0" indent="0" algn="ctr" rtl="0">
              <a:lnSpc>
                <a:spcPct val="115000"/>
              </a:lnSpc>
              <a:spcBef>
                <a:spcPts val="0"/>
              </a:spcBef>
              <a:spcAft>
                <a:spcPts val="0"/>
              </a:spcAft>
              <a:buClr>
                <a:srgbClr val="000000"/>
              </a:buClr>
              <a:buSzPts val="2800"/>
              <a:buFont typeface="Arial"/>
              <a:buNone/>
            </a:pPr>
            <a:endParaRPr sz="2000" i="1">
              <a:solidFill>
                <a:srgbClr val="980000"/>
              </a:solidFill>
              <a:latin typeface="Times New Roman"/>
              <a:ea typeface="Times New Roman"/>
              <a:cs typeface="Times New Roman"/>
              <a:sym typeface="Times New Roman"/>
            </a:endParaRPr>
          </a:p>
          <a:p>
            <a:pPr marL="0" marR="0" lvl="0" indent="0" algn="ctr" rtl="0">
              <a:lnSpc>
                <a:spcPct val="115000"/>
              </a:lnSpc>
              <a:spcBef>
                <a:spcPts val="1000"/>
              </a:spcBef>
              <a:spcAft>
                <a:spcPts val="0"/>
              </a:spcAft>
              <a:buClr>
                <a:srgbClr val="000000"/>
              </a:buClr>
              <a:buSzPts val="2800"/>
              <a:buFont typeface="Arial"/>
              <a:buNone/>
            </a:pPr>
            <a:r>
              <a:rPr lang="fr-FR" sz="2800" i="1">
                <a:solidFill>
                  <a:srgbClr val="980000"/>
                </a:solidFill>
                <a:latin typeface="Times New Roman"/>
                <a:ea typeface="Times New Roman"/>
                <a:cs typeface="Times New Roman"/>
                <a:sym typeface="Times New Roman"/>
              </a:rPr>
              <a:t>      Largeur = (Kc × √A) /1,12 [ 1-   </a:t>
            </a:r>
            <a:r>
              <a:rPr lang="fr-FR" sz="2400" i="1">
                <a:solidFill>
                  <a:srgbClr val="980000"/>
                </a:solidFill>
                <a:latin typeface="Times New Roman"/>
                <a:ea typeface="Times New Roman"/>
                <a:cs typeface="Times New Roman"/>
                <a:sym typeface="Times New Roman"/>
              </a:rPr>
              <a:t> </a:t>
            </a:r>
            <a:r>
              <a:rPr lang="fr-FR" sz="2800" i="1">
                <a:solidFill>
                  <a:srgbClr val="980000"/>
                </a:solidFill>
                <a:latin typeface="Times New Roman"/>
                <a:ea typeface="Times New Roman"/>
                <a:cs typeface="Times New Roman"/>
                <a:sym typeface="Times New Roman"/>
              </a:rPr>
              <a:t>1- (1,12 ÷ Kc )²]</a:t>
            </a:r>
            <a:endParaRPr sz="2800" i="1">
              <a:solidFill>
                <a:srgbClr val="980000"/>
              </a:solidFill>
              <a:latin typeface="Times New Roman"/>
              <a:ea typeface="Times New Roman"/>
              <a:cs typeface="Times New Roman"/>
              <a:sym typeface="Times New Roman"/>
            </a:endParaRPr>
          </a:p>
          <a:p>
            <a:pPr marL="0" marR="0" lvl="0" indent="0" algn="ctr" rtl="0">
              <a:lnSpc>
                <a:spcPct val="115000"/>
              </a:lnSpc>
              <a:spcBef>
                <a:spcPts val="0"/>
              </a:spcBef>
              <a:spcAft>
                <a:spcPts val="0"/>
              </a:spcAft>
              <a:buClr>
                <a:srgbClr val="000000"/>
              </a:buClr>
              <a:buSzPts val="2800"/>
              <a:buFont typeface="Arial"/>
              <a:buNone/>
            </a:pPr>
            <a:endParaRPr sz="2000" b="1">
              <a:solidFill>
                <a:schemeClr val="dk1"/>
              </a:solidFill>
              <a:latin typeface="Times New Roman"/>
              <a:ea typeface="Times New Roman"/>
              <a:cs typeface="Times New Roman"/>
              <a:sym typeface="Times New Roman"/>
            </a:endParaRPr>
          </a:p>
          <a:p>
            <a:pPr marL="457200" marR="0" lvl="0" indent="-406400" algn="just" rtl="0">
              <a:lnSpc>
                <a:spcPct val="115000"/>
              </a:lnSpc>
              <a:spcBef>
                <a:spcPts val="1000"/>
              </a:spcBef>
              <a:spcAft>
                <a:spcPts val="0"/>
              </a:spcAft>
              <a:buClr>
                <a:schemeClr val="dk1"/>
              </a:buClr>
              <a:buSzPts val="2800"/>
              <a:buFont typeface="Times New Roman"/>
              <a:buChar char="●"/>
            </a:pPr>
            <a:r>
              <a:rPr lang="fr-FR" sz="2800" b="0" i="0" u="none" strike="noStrike" cap="none">
                <a:solidFill>
                  <a:schemeClr val="dk1"/>
                </a:solidFill>
                <a:latin typeface="Times New Roman"/>
                <a:ea typeface="Times New Roman"/>
                <a:cs typeface="Times New Roman"/>
                <a:sym typeface="Times New Roman"/>
              </a:rPr>
              <a:t>La circularité d’un bassin versant Rc est le rapport entre sa surface et celle d’un cercle ayant le même périmètre que ce dernier</a:t>
            </a:r>
            <a:r>
              <a:rPr lang="fr-FR" sz="3000">
                <a:solidFill>
                  <a:schemeClr val="dk1"/>
                </a:solidFill>
                <a:latin typeface="Times New Roman"/>
                <a:ea typeface="Times New Roman"/>
                <a:cs typeface="Times New Roman"/>
                <a:sym typeface="Times New Roman"/>
              </a:rPr>
              <a:t> </a:t>
            </a:r>
            <a:endParaRPr sz="2800">
              <a:solidFill>
                <a:schemeClr val="dk1"/>
              </a:solidFill>
              <a:latin typeface="Times New Roman"/>
              <a:ea typeface="Times New Roman"/>
              <a:cs typeface="Times New Roman"/>
              <a:sym typeface="Times New Roman"/>
            </a:endParaRPr>
          </a:p>
          <a:p>
            <a:pPr marL="457200" marR="0" lvl="0" indent="0" algn="ctr" rtl="0">
              <a:lnSpc>
                <a:spcPct val="115000"/>
              </a:lnSpc>
              <a:spcBef>
                <a:spcPts val="1000"/>
              </a:spcBef>
              <a:spcAft>
                <a:spcPts val="0"/>
              </a:spcAft>
              <a:buNone/>
            </a:pPr>
            <a:r>
              <a:rPr lang="fr-FR" sz="2800">
                <a:solidFill>
                  <a:srgbClr val="980000"/>
                </a:solidFill>
                <a:latin typeface="Cambria Math"/>
                <a:ea typeface="Cambria Math"/>
                <a:cs typeface="Cambria Math"/>
                <a:sym typeface="Cambria Math"/>
              </a:rPr>
              <a:t>Rc = 𝟒𝝅𝑺</a:t>
            </a:r>
            <a:r>
              <a:rPr lang="fr-FR" sz="2800">
                <a:solidFill>
                  <a:srgbClr val="980000"/>
                </a:solidFill>
                <a:latin typeface="Times New Roman"/>
                <a:ea typeface="Times New Roman"/>
                <a:cs typeface="Times New Roman"/>
                <a:sym typeface="Times New Roman"/>
              </a:rPr>
              <a:t> / </a:t>
            </a:r>
            <a:r>
              <a:rPr lang="fr-FR" sz="2800">
                <a:solidFill>
                  <a:srgbClr val="980000"/>
                </a:solidFill>
                <a:latin typeface="Cambria Math"/>
                <a:ea typeface="Cambria Math"/>
                <a:cs typeface="Cambria Math"/>
                <a:sym typeface="Cambria Math"/>
              </a:rPr>
              <a:t>𝑷</a:t>
            </a:r>
            <a:r>
              <a:rPr lang="fr-FR" sz="2800">
                <a:solidFill>
                  <a:srgbClr val="980000"/>
                </a:solidFill>
                <a:latin typeface="Times New Roman"/>
                <a:ea typeface="Times New Roman"/>
                <a:cs typeface="Times New Roman"/>
                <a:sym typeface="Times New Roman"/>
              </a:rPr>
              <a:t>²</a:t>
            </a:r>
            <a:endParaRPr sz="2800">
              <a:solidFill>
                <a:srgbClr val="980000"/>
              </a:solidFill>
              <a:latin typeface="Times New Roman"/>
              <a:ea typeface="Times New Roman"/>
              <a:cs typeface="Times New Roman"/>
              <a:sym typeface="Times New Roman"/>
            </a:endParaRPr>
          </a:p>
          <a:p>
            <a:pPr marL="0" marR="0" lvl="0" indent="0" algn="just" rtl="0">
              <a:lnSpc>
                <a:spcPct val="115000"/>
              </a:lnSpc>
              <a:spcBef>
                <a:spcPts val="1000"/>
              </a:spcBef>
              <a:spcAft>
                <a:spcPts val="800"/>
              </a:spcAft>
              <a:buNone/>
            </a:pPr>
            <a:endParaRPr sz="2800">
              <a:solidFill>
                <a:srgbClr val="980000"/>
              </a:solidFill>
              <a:latin typeface="Times New Roman"/>
              <a:ea typeface="Times New Roman"/>
              <a:cs typeface="Times New Roman"/>
              <a:sym typeface="Times New Roman"/>
            </a:endParaRPr>
          </a:p>
        </p:txBody>
      </p:sp>
      <p:sp>
        <p:nvSpPr>
          <p:cNvPr id="109" name="Google Shape;109;p1"/>
          <p:cNvSpPr txBox="1"/>
          <p:nvPr/>
        </p:nvSpPr>
        <p:spPr>
          <a:xfrm>
            <a:off x="21901975" y="11938375"/>
            <a:ext cx="9818700" cy="112062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900"/>
              <a:buFont typeface="Arial"/>
              <a:buNone/>
            </a:pPr>
            <a:r>
              <a:rPr lang="fr-FR" sz="3000" b="1" u="none" strike="noStrike" cap="none">
                <a:solidFill>
                  <a:schemeClr val="dk1"/>
                </a:solidFill>
                <a:latin typeface="Times New Roman"/>
                <a:ea typeface="Times New Roman"/>
                <a:cs typeface="Times New Roman"/>
                <a:sym typeface="Times New Roman"/>
              </a:rPr>
              <a:t>Calcul des paramètres orographiques e</a:t>
            </a:r>
            <a:r>
              <a:rPr lang="fr-FR" sz="3000" b="1">
                <a:solidFill>
                  <a:schemeClr val="dk1"/>
                </a:solidFill>
                <a:latin typeface="Times New Roman"/>
                <a:ea typeface="Times New Roman"/>
                <a:cs typeface="Times New Roman"/>
                <a:sym typeface="Times New Roman"/>
              </a:rPr>
              <a:t>t hydrographiques</a:t>
            </a:r>
            <a:endParaRPr sz="3000" b="1" u="none" strike="noStrike" cap="none">
              <a:solidFill>
                <a:schemeClr val="dk1"/>
              </a:solidFill>
              <a:latin typeface="Times New Roman"/>
              <a:ea typeface="Times New Roman"/>
              <a:cs typeface="Times New Roman"/>
              <a:sym typeface="Times New Roman"/>
            </a:endParaRPr>
          </a:p>
          <a:p>
            <a:pPr marL="457200" marR="0" lvl="0" indent="-406400" algn="just" rtl="0">
              <a:lnSpc>
                <a:spcPct val="115000"/>
              </a:lnSpc>
              <a:spcBef>
                <a:spcPts val="1000"/>
              </a:spcBef>
              <a:spcAft>
                <a:spcPts val="0"/>
              </a:spcAft>
              <a:buClr>
                <a:srgbClr val="000000"/>
              </a:buClr>
              <a:buSzPts val="2800"/>
              <a:buFont typeface="Arial"/>
              <a:buChar char="●"/>
            </a:pPr>
            <a:r>
              <a:rPr lang="fr-FR" sz="2800" b="0" i="0" u="none" strike="noStrike" cap="none">
                <a:solidFill>
                  <a:schemeClr val="dk1"/>
                </a:solidFill>
                <a:latin typeface="Times New Roman"/>
                <a:ea typeface="Times New Roman"/>
                <a:cs typeface="Times New Roman"/>
                <a:sym typeface="Times New Roman"/>
              </a:rPr>
              <a:t>L’indice global de pente (Ig) est calculé en faisant le rapport du dénivelé entre 5% et 95% des altitudes sur la courbe hypsométrique et la longueur L du rectangle équivalent.</a:t>
            </a:r>
            <a:r>
              <a:rPr lang="fr-FR" sz="2800">
                <a:solidFill>
                  <a:schemeClr val="dk1"/>
                </a:solidFill>
                <a:latin typeface="Times New Roman"/>
                <a:ea typeface="Times New Roman"/>
                <a:cs typeface="Times New Roman"/>
                <a:sym typeface="Times New Roman"/>
              </a:rPr>
              <a:t> </a:t>
            </a:r>
            <a:endParaRPr sz="2800">
              <a:solidFill>
                <a:schemeClr val="dk1"/>
              </a:solidFill>
              <a:latin typeface="Times New Roman"/>
              <a:ea typeface="Times New Roman"/>
              <a:cs typeface="Times New Roman"/>
              <a:sym typeface="Times New Roman"/>
            </a:endParaRPr>
          </a:p>
          <a:p>
            <a:pPr marL="2743200" marR="0" lvl="0" indent="457200" algn="just" rtl="0">
              <a:lnSpc>
                <a:spcPct val="115000"/>
              </a:lnSpc>
              <a:spcBef>
                <a:spcPts val="1000"/>
              </a:spcBef>
              <a:spcAft>
                <a:spcPts val="0"/>
              </a:spcAft>
              <a:buNone/>
            </a:pPr>
            <a:r>
              <a:rPr lang="fr-FR" sz="3000" i="1">
                <a:solidFill>
                  <a:srgbClr val="980000"/>
                </a:solidFill>
                <a:latin typeface="Cambria Math"/>
                <a:ea typeface="Cambria Math"/>
                <a:cs typeface="Cambria Math"/>
                <a:sym typeface="Cambria Math"/>
              </a:rPr>
              <a:t>Ig =(</a:t>
            </a:r>
            <a:r>
              <a:rPr lang="fr-FR" sz="3000" i="1" u="none" strike="noStrike" cap="none">
                <a:solidFill>
                  <a:srgbClr val="980000"/>
                </a:solidFill>
                <a:latin typeface="Cambria Math"/>
                <a:ea typeface="Cambria Math"/>
                <a:cs typeface="Cambria Math"/>
                <a:sym typeface="Cambria Math"/>
              </a:rPr>
              <a:t>Z5</a:t>
            </a:r>
            <a:r>
              <a:rPr lang="fr-FR" sz="3000" i="1" u="none" strike="noStrike" cap="none">
                <a:solidFill>
                  <a:srgbClr val="980000"/>
                </a:solidFill>
              </a:rPr>
              <a:t>% - </a:t>
            </a:r>
            <a:r>
              <a:rPr lang="fr-FR" sz="3000" i="1" u="none" strike="noStrike" cap="none">
                <a:solidFill>
                  <a:srgbClr val="980000"/>
                </a:solidFill>
                <a:latin typeface="Cambria Math"/>
                <a:ea typeface="Cambria Math"/>
                <a:cs typeface="Cambria Math"/>
                <a:sym typeface="Cambria Math"/>
              </a:rPr>
              <a:t>Z95%) / L</a:t>
            </a:r>
            <a:endParaRPr sz="3000" i="1" u="none" strike="noStrike" cap="none">
              <a:solidFill>
                <a:srgbClr val="980000"/>
              </a:solidFill>
              <a:latin typeface="Cambria Math"/>
              <a:ea typeface="Cambria Math"/>
              <a:cs typeface="Cambria Math"/>
              <a:sym typeface="Cambria Math"/>
            </a:endParaRPr>
          </a:p>
          <a:p>
            <a:pPr marL="2743200" marR="0" lvl="0" indent="457200" algn="just" rtl="0">
              <a:lnSpc>
                <a:spcPct val="115000"/>
              </a:lnSpc>
              <a:spcBef>
                <a:spcPts val="0"/>
              </a:spcBef>
              <a:spcAft>
                <a:spcPts val="0"/>
              </a:spcAft>
              <a:buNone/>
            </a:pPr>
            <a:endParaRPr sz="2000" b="1">
              <a:solidFill>
                <a:srgbClr val="980000"/>
              </a:solidFill>
              <a:latin typeface="Cambria Math"/>
              <a:ea typeface="Cambria Math"/>
              <a:cs typeface="Cambria Math"/>
              <a:sym typeface="Cambria Math"/>
            </a:endParaRPr>
          </a:p>
          <a:p>
            <a:pPr marL="457200" marR="0" lvl="0" indent="-406400" algn="just" rtl="0">
              <a:lnSpc>
                <a:spcPct val="115000"/>
              </a:lnSpc>
              <a:spcBef>
                <a:spcPts val="1000"/>
              </a:spcBef>
              <a:spcAft>
                <a:spcPts val="0"/>
              </a:spcAft>
              <a:buClr>
                <a:srgbClr val="000000"/>
              </a:buClr>
              <a:buSzPts val="2800"/>
              <a:buFont typeface="Arial"/>
              <a:buChar char="●"/>
            </a:pPr>
            <a:r>
              <a:rPr lang="fr-FR" sz="2800" b="0" i="0" u="none" strike="noStrike" cap="none">
                <a:solidFill>
                  <a:schemeClr val="dk1"/>
                </a:solidFill>
                <a:latin typeface="Times New Roman"/>
                <a:ea typeface="Times New Roman"/>
                <a:cs typeface="Times New Roman"/>
                <a:sym typeface="Times New Roman"/>
              </a:rPr>
              <a:t>La dénivelée spécifique, notée </a:t>
            </a:r>
            <a:r>
              <a:rPr lang="fr-FR" sz="2800" i="0" u="none" strike="noStrike" cap="none">
                <a:solidFill>
                  <a:schemeClr val="dk1"/>
                </a:solidFill>
                <a:latin typeface="Times New Roman"/>
                <a:ea typeface="Times New Roman"/>
                <a:cs typeface="Times New Roman"/>
                <a:sym typeface="Times New Roman"/>
              </a:rPr>
              <a:t>Ds,</a:t>
            </a:r>
            <a:r>
              <a:rPr lang="fr-FR" sz="2800" b="0" i="0" u="none" strike="noStrike" cap="none">
                <a:solidFill>
                  <a:schemeClr val="dk1"/>
                </a:solidFill>
                <a:latin typeface="Times New Roman"/>
                <a:ea typeface="Times New Roman"/>
                <a:cs typeface="Times New Roman"/>
                <a:sym typeface="Times New Roman"/>
              </a:rPr>
              <a:t> du bassin versant</a:t>
            </a:r>
            <a:r>
              <a:rPr lang="fr-FR" sz="2800">
                <a:solidFill>
                  <a:schemeClr val="dk1"/>
                </a:solidFill>
                <a:latin typeface="Times New Roman"/>
                <a:ea typeface="Times New Roman"/>
                <a:cs typeface="Times New Roman"/>
                <a:sym typeface="Times New Roman"/>
              </a:rPr>
              <a:t> est </a:t>
            </a:r>
            <a:r>
              <a:rPr lang="fr-FR" sz="2800" b="0" i="0" u="none" strike="noStrike" cap="none">
                <a:solidFill>
                  <a:schemeClr val="dk1"/>
                </a:solidFill>
                <a:latin typeface="Times New Roman"/>
                <a:ea typeface="Times New Roman"/>
                <a:cs typeface="Times New Roman"/>
                <a:sym typeface="Times New Roman"/>
              </a:rPr>
              <a:t> déterminée en multipliant l’indice global de pente (Ig) par la superficie </a:t>
            </a:r>
            <a:r>
              <a:rPr lang="fr-FR" sz="2800" i="0" u="none" strike="noStrike" cap="none">
                <a:solidFill>
                  <a:schemeClr val="dk1"/>
                </a:solidFill>
                <a:latin typeface="Times New Roman"/>
                <a:ea typeface="Times New Roman"/>
                <a:cs typeface="Times New Roman"/>
                <a:sym typeface="Times New Roman"/>
              </a:rPr>
              <a:t>A</a:t>
            </a:r>
            <a:r>
              <a:rPr lang="fr-FR" sz="3100">
                <a:solidFill>
                  <a:schemeClr val="dk1"/>
                </a:solidFill>
                <a:latin typeface="Times New Roman"/>
                <a:ea typeface="Times New Roman"/>
                <a:cs typeface="Times New Roman"/>
                <a:sym typeface="Times New Roman"/>
              </a:rPr>
              <a:t> </a:t>
            </a:r>
            <a:endParaRPr sz="3100" b="1" i="1">
              <a:solidFill>
                <a:srgbClr val="980000"/>
              </a:solidFill>
              <a:latin typeface="Times New Roman"/>
              <a:ea typeface="Times New Roman"/>
              <a:cs typeface="Times New Roman"/>
              <a:sym typeface="Times New Roman"/>
            </a:endParaRPr>
          </a:p>
          <a:p>
            <a:pPr marL="457200" marR="0" lvl="0" indent="0" algn="ctr" rtl="0">
              <a:lnSpc>
                <a:spcPct val="115000"/>
              </a:lnSpc>
              <a:spcBef>
                <a:spcPts val="1000"/>
              </a:spcBef>
              <a:spcAft>
                <a:spcPts val="0"/>
              </a:spcAft>
              <a:buNone/>
            </a:pPr>
            <a:r>
              <a:rPr lang="fr-FR" sz="3100" b="1" i="1">
                <a:solidFill>
                  <a:srgbClr val="980000"/>
                </a:solidFill>
                <a:latin typeface="Times New Roman"/>
                <a:ea typeface="Times New Roman"/>
                <a:cs typeface="Times New Roman"/>
                <a:sym typeface="Times New Roman"/>
              </a:rPr>
              <a:t>Ds = </a:t>
            </a:r>
            <a:r>
              <a:rPr lang="fr-FR" sz="3100" i="1" u="none" strike="noStrike" cap="none">
                <a:solidFill>
                  <a:srgbClr val="980000"/>
                </a:solidFill>
                <a:latin typeface="Times New Roman"/>
                <a:ea typeface="Times New Roman"/>
                <a:cs typeface="Times New Roman"/>
                <a:sym typeface="Times New Roman"/>
              </a:rPr>
              <a:t>Ig </a:t>
            </a:r>
            <a:r>
              <a:rPr lang="fr-FR" sz="3100" i="1">
                <a:solidFill>
                  <a:srgbClr val="980000"/>
                </a:solidFill>
                <a:latin typeface="Times New Roman"/>
                <a:ea typeface="Times New Roman"/>
                <a:cs typeface="Times New Roman"/>
                <a:sym typeface="Times New Roman"/>
              </a:rPr>
              <a:t>×</a:t>
            </a:r>
            <a:r>
              <a:rPr lang="fr-FR" sz="3100" i="1" u="none" strike="noStrike" cap="none">
                <a:solidFill>
                  <a:srgbClr val="980000"/>
                </a:solidFill>
                <a:latin typeface="Times New Roman"/>
                <a:ea typeface="Times New Roman"/>
                <a:cs typeface="Times New Roman"/>
                <a:sym typeface="Times New Roman"/>
              </a:rPr>
              <a:t> </a:t>
            </a:r>
            <a:r>
              <a:rPr lang="fr-FR" sz="3100" i="1" u="none" strike="noStrike" cap="none">
                <a:solidFill>
                  <a:srgbClr val="980000"/>
                </a:solidFill>
                <a:latin typeface="Cambria Math"/>
                <a:ea typeface="Cambria Math"/>
                <a:cs typeface="Cambria Math"/>
                <a:sym typeface="Cambria Math"/>
              </a:rPr>
              <a:t>√</a:t>
            </a:r>
            <a:r>
              <a:rPr lang="fr-FR" sz="3100" i="1" u="none" strike="noStrike" cap="none">
                <a:solidFill>
                  <a:srgbClr val="980000"/>
                </a:solidFill>
                <a:latin typeface="Times New Roman"/>
                <a:ea typeface="Times New Roman"/>
                <a:cs typeface="Times New Roman"/>
                <a:sym typeface="Times New Roman"/>
              </a:rPr>
              <a:t>A)</a:t>
            </a:r>
            <a:r>
              <a:rPr lang="fr-FR" sz="3100" b="1" i="1">
                <a:solidFill>
                  <a:srgbClr val="980000"/>
                </a:solidFill>
                <a:latin typeface="Times New Roman"/>
                <a:ea typeface="Times New Roman"/>
                <a:cs typeface="Times New Roman"/>
                <a:sym typeface="Times New Roman"/>
              </a:rPr>
              <a:t>.</a:t>
            </a:r>
            <a:endParaRPr sz="3100" b="1" i="1">
              <a:solidFill>
                <a:srgbClr val="980000"/>
              </a:solidFill>
              <a:latin typeface="Times New Roman"/>
              <a:ea typeface="Times New Roman"/>
              <a:cs typeface="Times New Roman"/>
              <a:sym typeface="Times New Roman"/>
            </a:endParaRPr>
          </a:p>
          <a:p>
            <a:pPr marL="457200" marR="0" lvl="0" indent="0" algn="just" rtl="0">
              <a:lnSpc>
                <a:spcPct val="115000"/>
              </a:lnSpc>
              <a:spcBef>
                <a:spcPts val="0"/>
              </a:spcBef>
              <a:spcAft>
                <a:spcPts val="0"/>
              </a:spcAft>
              <a:buNone/>
            </a:pPr>
            <a:endParaRPr sz="2000" b="1">
              <a:solidFill>
                <a:srgbClr val="980000"/>
              </a:solidFill>
              <a:latin typeface="Times New Roman"/>
              <a:ea typeface="Times New Roman"/>
              <a:cs typeface="Times New Roman"/>
              <a:sym typeface="Times New Roman"/>
            </a:endParaRPr>
          </a:p>
          <a:p>
            <a:pPr marL="457200" marR="0" lvl="0" indent="-406400" algn="just" rtl="0">
              <a:lnSpc>
                <a:spcPct val="115000"/>
              </a:lnSpc>
              <a:spcBef>
                <a:spcPts val="1000"/>
              </a:spcBef>
              <a:spcAft>
                <a:spcPts val="0"/>
              </a:spcAft>
              <a:buClr>
                <a:srgbClr val="000000"/>
              </a:buClr>
              <a:buSzPts val="2800"/>
              <a:buFont typeface="Arial"/>
              <a:buChar char="●"/>
            </a:pPr>
            <a:r>
              <a:rPr lang="fr-FR" sz="2800" b="0" i="0" u="none" strike="noStrike" cap="none">
                <a:solidFill>
                  <a:schemeClr val="dk1"/>
                </a:solidFill>
                <a:latin typeface="Times New Roman"/>
                <a:ea typeface="Times New Roman"/>
                <a:cs typeface="Times New Roman"/>
                <a:sym typeface="Times New Roman"/>
              </a:rPr>
              <a:t>La densité de drainage </a:t>
            </a:r>
            <a:r>
              <a:rPr lang="fr-FR" sz="2800" b="0" i="0" u="none" strike="noStrike" cap="none">
                <a:solidFill>
                  <a:schemeClr val="dk1"/>
                </a:solidFill>
                <a:latin typeface="Cambria Math"/>
                <a:ea typeface="Cambria Math"/>
                <a:cs typeface="Cambria Math"/>
                <a:sym typeface="Cambria Math"/>
              </a:rPr>
              <a:t>Dd </a:t>
            </a:r>
            <a:r>
              <a:rPr lang="fr-FR" sz="2800" b="0" i="0" u="none" strike="noStrike" cap="none">
                <a:solidFill>
                  <a:schemeClr val="dk1"/>
                </a:solidFill>
                <a:latin typeface="Times New Roman"/>
                <a:ea typeface="Times New Roman"/>
                <a:cs typeface="Times New Roman"/>
                <a:sym typeface="Times New Roman"/>
              </a:rPr>
              <a:t>exprime la longueur totale du réseau hydrographique </a:t>
            </a:r>
            <a:r>
              <a:rPr lang="fr-FR" sz="2800" b="0" i="0" u="none" strike="noStrike" cap="none">
                <a:solidFill>
                  <a:schemeClr val="dk1"/>
                </a:solidFill>
                <a:latin typeface="Cambria Math"/>
                <a:ea typeface="Cambria Math"/>
                <a:cs typeface="Cambria Math"/>
                <a:sym typeface="Cambria Math"/>
              </a:rPr>
              <a:t>𝐿</a:t>
            </a:r>
            <a:r>
              <a:rPr lang="fr-FR" sz="2800" b="0" i="0" u="none" strike="noStrike" cap="none">
                <a:solidFill>
                  <a:schemeClr val="dk1"/>
                </a:solidFill>
                <a:latin typeface="Times New Roman"/>
                <a:ea typeface="Times New Roman"/>
                <a:cs typeface="Times New Roman"/>
                <a:sym typeface="Times New Roman"/>
              </a:rPr>
              <a:t> par la surface A du bassin versant</a:t>
            </a:r>
            <a:r>
              <a:rPr lang="fr-FR" sz="2800" b="0" i="0" u="none" strike="noStrike" cap="none">
                <a:solidFill>
                  <a:srgbClr val="FF0000"/>
                </a:solidFill>
                <a:latin typeface="Times New Roman"/>
                <a:ea typeface="Times New Roman"/>
                <a:cs typeface="Times New Roman"/>
                <a:sym typeface="Times New Roman"/>
              </a:rPr>
              <a:t> </a:t>
            </a:r>
            <a:r>
              <a:rPr lang="fr-FR" sz="2800">
                <a:solidFill>
                  <a:srgbClr val="FF0000"/>
                </a:solidFill>
                <a:latin typeface="Times New Roman"/>
                <a:ea typeface="Times New Roman"/>
                <a:cs typeface="Times New Roman"/>
                <a:sym typeface="Times New Roman"/>
              </a:rPr>
              <a:t>:</a:t>
            </a:r>
            <a:r>
              <a:rPr lang="fr-FR" sz="2900">
                <a:solidFill>
                  <a:srgbClr val="FF0000"/>
                </a:solidFill>
                <a:latin typeface="Times New Roman"/>
                <a:ea typeface="Times New Roman"/>
                <a:cs typeface="Times New Roman"/>
                <a:sym typeface="Times New Roman"/>
              </a:rPr>
              <a:t> </a:t>
            </a:r>
            <a:endParaRPr sz="2900">
              <a:solidFill>
                <a:srgbClr val="FF0000"/>
              </a:solidFill>
              <a:latin typeface="Times New Roman"/>
              <a:ea typeface="Times New Roman"/>
              <a:cs typeface="Times New Roman"/>
              <a:sym typeface="Times New Roman"/>
            </a:endParaRPr>
          </a:p>
          <a:p>
            <a:pPr marL="457200" marR="0" lvl="0" indent="0" algn="ctr" rtl="0">
              <a:lnSpc>
                <a:spcPct val="115000"/>
              </a:lnSpc>
              <a:spcBef>
                <a:spcPts val="1000"/>
              </a:spcBef>
              <a:spcAft>
                <a:spcPts val="0"/>
              </a:spcAft>
              <a:buNone/>
            </a:pPr>
            <a:r>
              <a:rPr lang="fr-FR" sz="2900" i="1">
                <a:solidFill>
                  <a:srgbClr val="980000"/>
                </a:solidFill>
                <a:latin typeface="Times New Roman"/>
                <a:ea typeface="Times New Roman"/>
                <a:cs typeface="Times New Roman"/>
                <a:sym typeface="Times New Roman"/>
              </a:rPr>
              <a:t>Dd = </a:t>
            </a:r>
            <a:r>
              <a:rPr lang="fr-FR" sz="2900" i="1" u="none" strike="noStrike" cap="none">
                <a:solidFill>
                  <a:srgbClr val="980000"/>
                </a:solidFill>
                <a:latin typeface="Times New Roman"/>
                <a:ea typeface="Times New Roman"/>
                <a:cs typeface="Times New Roman"/>
                <a:sym typeface="Times New Roman"/>
              </a:rPr>
              <a:t>∑</a:t>
            </a:r>
            <a:r>
              <a:rPr lang="fr-FR" sz="2900" i="1" u="none" strike="noStrike" cap="none">
                <a:solidFill>
                  <a:srgbClr val="980000"/>
                </a:solidFill>
                <a:latin typeface="Cambria Math"/>
                <a:ea typeface="Cambria Math"/>
                <a:cs typeface="Cambria Math"/>
                <a:sym typeface="Cambria Math"/>
              </a:rPr>
              <a:t>Li</a:t>
            </a:r>
            <a:r>
              <a:rPr lang="fr-FR" sz="2900" i="1">
                <a:solidFill>
                  <a:srgbClr val="980000"/>
                </a:solidFill>
                <a:latin typeface="Cambria Math"/>
                <a:ea typeface="Cambria Math"/>
                <a:cs typeface="Cambria Math"/>
                <a:sym typeface="Cambria Math"/>
              </a:rPr>
              <a:t> / </a:t>
            </a:r>
            <a:r>
              <a:rPr lang="fr-FR" sz="2900" i="1" u="none" strike="noStrike" cap="none">
                <a:solidFill>
                  <a:srgbClr val="980000"/>
                </a:solidFill>
                <a:latin typeface="Cambria Math"/>
                <a:ea typeface="Cambria Math"/>
                <a:cs typeface="Cambria Math"/>
                <a:sym typeface="Cambria Math"/>
              </a:rPr>
              <a:t>A</a:t>
            </a:r>
            <a:r>
              <a:rPr lang="fr-FR" sz="2900" i="1" u="none" strike="noStrike" cap="none">
                <a:solidFill>
                  <a:srgbClr val="FF0000"/>
                </a:solidFill>
                <a:latin typeface="Times New Roman"/>
                <a:ea typeface="Times New Roman"/>
                <a:cs typeface="Times New Roman"/>
                <a:sym typeface="Times New Roman"/>
              </a:rPr>
              <a:t>.</a:t>
            </a:r>
            <a:r>
              <a:rPr lang="fr-FR" sz="2900" i="0" u="none" strike="noStrike" cap="none">
                <a:solidFill>
                  <a:srgbClr val="FF0000"/>
                </a:solidFill>
                <a:latin typeface="Times New Roman"/>
                <a:ea typeface="Times New Roman"/>
                <a:cs typeface="Times New Roman"/>
                <a:sym typeface="Times New Roman"/>
              </a:rPr>
              <a:t> </a:t>
            </a:r>
            <a:endParaRPr sz="2900" i="0" u="none" strike="noStrike" cap="none">
              <a:solidFill>
                <a:srgbClr val="FF0000"/>
              </a:solidFill>
              <a:latin typeface="Times New Roman"/>
              <a:ea typeface="Times New Roman"/>
              <a:cs typeface="Times New Roman"/>
              <a:sym typeface="Times New Roman"/>
            </a:endParaRPr>
          </a:p>
          <a:p>
            <a:pPr marL="457200" marR="0" lvl="0" indent="0" algn="just" rtl="0">
              <a:lnSpc>
                <a:spcPct val="115000"/>
              </a:lnSpc>
              <a:spcBef>
                <a:spcPts val="0"/>
              </a:spcBef>
              <a:spcAft>
                <a:spcPts val="0"/>
              </a:spcAft>
              <a:buNone/>
            </a:pPr>
            <a:endParaRPr sz="1900">
              <a:solidFill>
                <a:srgbClr val="FF0000"/>
              </a:solidFill>
              <a:latin typeface="Times New Roman"/>
              <a:ea typeface="Times New Roman"/>
              <a:cs typeface="Times New Roman"/>
              <a:sym typeface="Times New Roman"/>
            </a:endParaRPr>
          </a:p>
          <a:p>
            <a:pPr marL="457200" marR="0" lvl="0" indent="-406400" algn="just" rtl="0">
              <a:lnSpc>
                <a:spcPct val="115000"/>
              </a:lnSpc>
              <a:spcBef>
                <a:spcPts val="1000"/>
              </a:spcBef>
              <a:spcAft>
                <a:spcPts val="0"/>
              </a:spcAft>
              <a:buClr>
                <a:srgbClr val="000000"/>
              </a:buClr>
              <a:buSzPts val="2800"/>
              <a:buFont typeface="Arial"/>
              <a:buChar char="●"/>
            </a:pPr>
            <a:r>
              <a:rPr lang="fr-FR" sz="2800" b="0" i="0" u="none" strike="noStrike" cap="none">
                <a:solidFill>
                  <a:schemeClr val="dk1"/>
                </a:solidFill>
                <a:latin typeface="Times New Roman"/>
                <a:ea typeface="Times New Roman"/>
                <a:cs typeface="Times New Roman"/>
                <a:sym typeface="Times New Roman"/>
              </a:rPr>
              <a:t>Le  rapport de confluence RC, des cours d’eau est le rapport entre la longueur des thalwegs d’ordre i par ceux d’ordre i+1</a:t>
            </a:r>
            <a:r>
              <a:rPr lang="fr-FR" sz="2800" i="0" u="none" strike="noStrike" cap="none">
                <a:solidFill>
                  <a:srgbClr val="FF0000"/>
                </a:solidFill>
                <a:latin typeface="Times New Roman"/>
                <a:ea typeface="Times New Roman"/>
                <a:cs typeface="Times New Roman"/>
                <a:sym typeface="Times New Roman"/>
              </a:rPr>
              <a:t> </a:t>
            </a:r>
            <a:endParaRPr sz="2800">
              <a:solidFill>
                <a:srgbClr val="FF0000"/>
              </a:solidFill>
              <a:latin typeface="Times New Roman"/>
              <a:ea typeface="Times New Roman"/>
              <a:cs typeface="Times New Roman"/>
              <a:sym typeface="Times New Roman"/>
            </a:endParaRPr>
          </a:p>
          <a:p>
            <a:pPr marL="457200" marR="0" lvl="0" indent="0" algn="ctr" rtl="0">
              <a:lnSpc>
                <a:spcPct val="115000"/>
              </a:lnSpc>
              <a:spcBef>
                <a:spcPts val="1000"/>
              </a:spcBef>
              <a:spcAft>
                <a:spcPts val="0"/>
              </a:spcAft>
              <a:buNone/>
            </a:pPr>
            <a:r>
              <a:rPr lang="fr-FR" sz="2800" i="1">
                <a:solidFill>
                  <a:srgbClr val="980000"/>
                </a:solidFill>
                <a:latin typeface="Times New Roman"/>
                <a:ea typeface="Times New Roman"/>
                <a:cs typeface="Times New Roman"/>
                <a:sym typeface="Times New Roman"/>
              </a:rPr>
              <a:t>(</a:t>
            </a:r>
            <a:r>
              <a:rPr lang="fr-FR" sz="2800" i="1" u="none" strike="noStrike" cap="none">
                <a:solidFill>
                  <a:srgbClr val="980000"/>
                </a:solidFill>
                <a:latin typeface="Cambria Math"/>
                <a:ea typeface="Cambria Math"/>
                <a:cs typeface="Cambria Math"/>
                <a:sym typeface="Cambria Math"/>
              </a:rPr>
              <a:t>Li / Li</a:t>
            </a:r>
            <a:r>
              <a:rPr lang="fr-FR" sz="2800" i="1" u="none" strike="noStrike" cap="none">
                <a:solidFill>
                  <a:srgbClr val="980000"/>
                </a:solidFill>
              </a:rPr>
              <a:t>+</a:t>
            </a:r>
            <a:r>
              <a:rPr lang="fr-FR" sz="2800" i="1" u="none" strike="noStrike" cap="none">
                <a:solidFill>
                  <a:srgbClr val="980000"/>
                </a:solidFill>
                <a:latin typeface="Cambria Math"/>
                <a:ea typeface="Cambria Math"/>
                <a:cs typeface="Cambria Math"/>
                <a:sym typeface="Cambria Math"/>
              </a:rPr>
              <a:t>1)</a:t>
            </a:r>
            <a:endParaRPr sz="2800" i="1" u="none" strike="noStrike" cap="none">
              <a:solidFill>
                <a:srgbClr val="980000"/>
              </a:solidFill>
              <a:latin typeface="Cambria Math"/>
              <a:ea typeface="Cambria Math"/>
              <a:cs typeface="Cambria Math"/>
              <a:sym typeface="Cambria Math"/>
            </a:endParaRPr>
          </a:p>
          <a:p>
            <a:pPr marL="457200" marR="0" lvl="0" indent="0" algn="just" rtl="0">
              <a:lnSpc>
                <a:spcPct val="115000"/>
              </a:lnSpc>
              <a:spcBef>
                <a:spcPts val="1000"/>
              </a:spcBef>
              <a:spcAft>
                <a:spcPts val="0"/>
              </a:spcAft>
              <a:buNone/>
            </a:pPr>
            <a:endParaRPr>
              <a:solidFill>
                <a:srgbClr val="FF0000"/>
              </a:solidFill>
              <a:latin typeface="Cambria Math"/>
              <a:ea typeface="Cambria Math"/>
              <a:cs typeface="Cambria Math"/>
              <a:sym typeface="Cambria Math"/>
            </a:endParaRPr>
          </a:p>
          <a:p>
            <a:pPr marL="0" marR="0" lvl="0" indent="0" algn="just" rtl="0">
              <a:lnSpc>
                <a:spcPct val="115000"/>
              </a:lnSpc>
              <a:spcBef>
                <a:spcPts val="0"/>
              </a:spcBef>
              <a:spcAft>
                <a:spcPts val="0"/>
              </a:spcAft>
              <a:buNone/>
            </a:pPr>
            <a:r>
              <a:rPr lang="fr-FR" sz="2800" b="1" i="0" u="none" strike="noStrike" cap="none">
                <a:solidFill>
                  <a:schemeClr val="dk1"/>
                </a:solidFill>
                <a:latin typeface="Times New Roman"/>
                <a:ea typeface="Times New Roman"/>
                <a:cs typeface="Times New Roman"/>
                <a:sym typeface="Times New Roman"/>
              </a:rPr>
              <a:t>La représentation cartographique est réalisée avec</a:t>
            </a:r>
            <a:r>
              <a:rPr lang="fr-FR" sz="2800" b="1">
                <a:solidFill>
                  <a:schemeClr val="dk1"/>
                </a:solidFill>
                <a:latin typeface="Times New Roman"/>
                <a:ea typeface="Times New Roman"/>
                <a:cs typeface="Times New Roman"/>
                <a:sym typeface="Times New Roman"/>
              </a:rPr>
              <a:t> ArcMap et  google Earth</a:t>
            </a:r>
            <a:r>
              <a:rPr lang="fr-FR" sz="2800">
                <a:solidFill>
                  <a:schemeClr val="dk1"/>
                </a:solidFill>
                <a:latin typeface="Times New Roman"/>
                <a:ea typeface="Times New Roman"/>
                <a:cs typeface="Times New Roman"/>
                <a:sym typeface="Times New Roman"/>
              </a:rPr>
              <a:t>.</a:t>
            </a:r>
            <a:endParaRPr sz="2800">
              <a:solidFill>
                <a:schemeClr val="dk1"/>
              </a:solidFill>
              <a:latin typeface="Times New Roman"/>
              <a:ea typeface="Times New Roman"/>
              <a:cs typeface="Times New Roman"/>
              <a:sym typeface="Times New Roman"/>
            </a:endParaRPr>
          </a:p>
        </p:txBody>
      </p:sp>
      <p:graphicFrame>
        <p:nvGraphicFramePr>
          <p:cNvPr id="110" name="Google Shape;110;p1"/>
          <p:cNvGraphicFramePr/>
          <p:nvPr/>
        </p:nvGraphicFramePr>
        <p:xfrm>
          <a:off x="17052713" y="24794550"/>
          <a:ext cx="14745000" cy="4291225"/>
        </p:xfrm>
        <a:graphic>
          <a:graphicData uri="http://schemas.openxmlformats.org/drawingml/2006/table">
            <a:tbl>
              <a:tblPr bandRow="1">
                <a:noFill/>
                <a:tableStyleId>{2BEDADE5-E8F6-4192-9903-CDF6B472F318}</a:tableStyleId>
              </a:tblPr>
              <a:tblGrid>
                <a:gridCol w="4591500">
                  <a:extLst>
                    <a:ext uri="{9D8B030D-6E8A-4147-A177-3AD203B41FA5}">
                      <a16:colId xmlns:a16="http://schemas.microsoft.com/office/drawing/2014/main" val="20000"/>
                    </a:ext>
                  </a:extLst>
                </a:gridCol>
                <a:gridCol w="1494000">
                  <a:extLst>
                    <a:ext uri="{9D8B030D-6E8A-4147-A177-3AD203B41FA5}">
                      <a16:colId xmlns:a16="http://schemas.microsoft.com/office/drawing/2014/main" val="20001"/>
                    </a:ext>
                  </a:extLst>
                </a:gridCol>
                <a:gridCol w="1499475">
                  <a:extLst>
                    <a:ext uri="{9D8B030D-6E8A-4147-A177-3AD203B41FA5}">
                      <a16:colId xmlns:a16="http://schemas.microsoft.com/office/drawing/2014/main" val="20002"/>
                    </a:ext>
                  </a:extLst>
                </a:gridCol>
                <a:gridCol w="2977900">
                  <a:extLst>
                    <a:ext uri="{9D8B030D-6E8A-4147-A177-3AD203B41FA5}">
                      <a16:colId xmlns:a16="http://schemas.microsoft.com/office/drawing/2014/main" val="20003"/>
                    </a:ext>
                  </a:extLst>
                </a:gridCol>
                <a:gridCol w="2418225">
                  <a:extLst>
                    <a:ext uri="{9D8B030D-6E8A-4147-A177-3AD203B41FA5}">
                      <a16:colId xmlns:a16="http://schemas.microsoft.com/office/drawing/2014/main" val="20004"/>
                    </a:ext>
                  </a:extLst>
                </a:gridCol>
                <a:gridCol w="1763900">
                  <a:extLst>
                    <a:ext uri="{9D8B030D-6E8A-4147-A177-3AD203B41FA5}">
                      <a16:colId xmlns:a16="http://schemas.microsoft.com/office/drawing/2014/main" val="20005"/>
                    </a:ext>
                  </a:extLst>
                </a:gridCol>
              </a:tblGrid>
              <a:tr h="594200">
                <a:tc>
                  <a:txBody>
                    <a:bodyPr/>
                    <a:lstStyle/>
                    <a:p>
                      <a:pPr marL="0" marR="0" lvl="0" indent="0" algn="ctr" rtl="0">
                        <a:lnSpc>
                          <a:spcPct val="115000"/>
                        </a:lnSpc>
                        <a:spcBef>
                          <a:spcPts val="1000"/>
                        </a:spcBef>
                        <a:spcAft>
                          <a:spcPts val="0"/>
                        </a:spcAft>
                        <a:buClr>
                          <a:srgbClr val="000000"/>
                        </a:buClr>
                        <a:buSzPts val="3000"/>
                        <a:buFont typeface="Arial"/>
                        <a:buNone/>
                      </a:pPr>
                      <a:r>
                        <a:rPr lang="fr-FR" sz="3000" b="1" u="none" strike="noStrike" cap="none">
                          <a:latin typeface="Times New Roman"/>
                          <a:ea typeface="Times New Roman"/>
                          <a:cs typeface="Times New Roman"/>
                          <a:sym typeface="Times New Roman"/>
                        </a:rPr>
                        <a:t>Sous bassins versants</a:t>
                      </a:r>
                      <a:endParaRPr sz="3000" b="1" u="none" strike="noStrike" cap="none">
                        <a:latin typeface="Times New Roman"/>
                        <a:ea typeface="Times New Roman"/>
                        <a:cs typeface="Times New Roman"/>
                        <a:sym typeface="Times New Roman"/>
                      </a:endParaRPr>
                    </a:p>
                  </a:txBody>
                  <a:tcPr marL="0" marR="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1000"/>
                        </a:spcBef>
                        <a:spcAft>
                          <a:spcPts val="0"/>
                        </a:spcAft>
                        <a:buClr>
                          <a:srgbClr val="000000"/>
                        </a:buClr>
                        <a:buSzPts val="3000"/>
                        <a:buFont typeface="Arial"/>
                        <a:buNone/>
                      </a:pPr>
                      <a:r>
                        <a:rPr lang="fr-FR" sz="3000" b="1" u="none" strike="noStrike" cap="none">
                          <a:latin typeface="Times New Roman"/>
                          <a:ea typeface="Times New Roman"/>
                          <a:cs typeface="Times New Roman"/>
                          <a:sym typeface="Times New Roman"/>
                        </a:rPr>
                        <a:t>Dd</a:t>
                      </a:r>
                      <a:endParaRPr sz="3000" b="1" u="none" strike="noStrike" cap="none">
                        <a:latin typeface="Times New Roman"/>
                        <a:ea typeface="Times New Roman"/>
                        <a:cs typeface="Times New Roman"/>
                        <a:sym typeface="Times New Roman"/>
                      </a:endParaRPr>
                    </a:p>
                  </a:txBody>
                  <a:tcPr marL="0" marR="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1000"/>
                        </a:spcBef>
                        <a:spcAft>
                          <a:spcPts val="0"/>
                        </a:spcAft>
                        <a:buClr>
                          <a:srgbClr val="000000"/>
                        </a:buClr>
                        <a:buSzPts val="3000"/>
                        <a:buFont typeface="Arial"/>
                        <a:buNone/>
                      </a:pPr>
                      <a:r>
                        <a:rPr lang="fr-FR" sz="3000" b="1" u="none" strike="noStrike" cap="none">
                          <a:latin typeface="Times New Roman"/>
                          <a:ea typeface="Times New Roman"/>
                          <a:cs typeface="Times New Roman"/>
                          <a:sym typeface="Times New Roman"/>
                        </a:rPr>
                        <a:t>Rc</a:t>
                      </a:r>
                      <a:endParaRPr sz="3000" b="1" u="none" strike="noStrike" cap="none">
                        <a:latin typeface="Times New Roman"/>
                        <a:ea typeface="Times New Roman"/>
                        <a:cs typeface="Times New Roman"/>
                        <a:sym typeface="Times New Roman"/>
                      </a:endParaRPr>
                    </a:p>
                  </a:txBody>
                  <a:tcPr marL="0" marR="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1000"/>
                        </a:spcBef>
                        <a:spcAft>
                          <a:spcPts val="0"/>
                        </a:spcAft>
                        <a:buClr>
                          <a:srgbClr val="000000"/>
                        </a:buClr>
                        <a:buSzPts val="3000"/>
                        <a:buFont typeface="Arial"/>
                        <a:buNone/>
                      </a:pPr>
                      <a:r>
                        <a:rPr lang="fr-FR" sz="3000" b="1" u="none" strike="noStrike" cap="none">
                          <a:latin typeface="Times New Roman"/>
                          <a:ea typeface="Times New Roman"/>
                          <a:cs typeface="Times New Roman"/>
                          <a:sym typeface="Times New Roman"/>
                        </a:rPr>
                        <a:t>Dénivelé (m)</a:t>
                      </a:r>
                      <a:endParaRPr sz="3000" b="1" u="none" strike="noStrike" cap="none">
                        <a:latin typeface="Times New Roman"/>
                        <a:ea typeface="Times New Roman"/>
                        <a:cs typeface="Times New Roman"/>
                        <a:sym typeface="Times New Roman"/>
                      </a:endParaRPr>
                    </a:p>
                  </a:txBody>
                  <a:tcPr marL="0" marR="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1000"/>
                        </a:spcBef>
                        <a:spcAft>
                          <a:spcPts val="0"/>
                        </a:spcAft>
                        <a:buClr>
                          <a:srgbClr val="000000"/>
                        </a:buClr>
                        <a:buSzPts val="3000"/>
                        <a:buFont typeface="Arial"/>
                        <a:buNone/>
                      </a:pPr>
                      <a:r>
                        <a:rPr lang="fr-FR" sz="3000" b="1" u="none" strike="noStrike" cap="none">
                          <a:latin typeface="Times New Roman"/>
                          <a:ea typeface="Times New Roman"/>
                          <a:cs typeface="Times New Roman"/>
                          <a:sym typeface="Times New Roman"/>
                        </a:rPr>
                        <a:t>Ig (m/km)</a:t>
                      </a:r>
                      <a:endParaRPr sz="3000" b="1" u="none" strike="noStrike" cap="none">
                        <a:latin typeface="Times New Roman"/>
                        <a:ea typeface="Times New Roman"/>
                        <a:cs typeface="Times New Roman"/>
                        <a:sym typeface="Times New Roman"/>
                      </a:endParaRPr>
                    </a:p>
                  </a:txBody>
                  <a:tcPr marL="0" marR="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1000"/>
                        </a:spcBef>
                        <a:spcAft>
                          <a:spcPts val="0"/>
                        </a:spcAft>
                        <a:buClr>
                          <a:srgbClr val="000000"/>
                        </a:buClr>
                        <a:buSzPts val="3000"/>
                        <a:buFont typeface="Arial"/>
                        <a:buNone/>
                      </a:pPr>
                      <a:r>
                        <a:rPr lang="fr-FR" sz="3000" b="1" u="none" strike="noStrike" cap="none">
                          <a:latin typeface="Times New Roman"/>
                          <a:ea typeface="Times New Roman"/>
                          <a:cs typeface="Times New Roman"/>
                          <a:sym typeface="Times New Roman"/>
                        </a:rPr>
                        <a:t>Ds</a:t>
                      </a:r>
                      <a:endParaRPr sz="3000" b="1" u="none" strike="noStrike" cap="none">
                        <a:latin typeface="Times New Roman"/>
                        <a:ea typeface="Times New Roman"/>
                        <a:cs typeface="Times New Roman"/>
                        <a:sym typeface="Times New Roman"/>
                      </a:endParaRPr>
                    </a:p>
                  </a:txBody>
                  <a:tcPr marL="0" marR="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45700">
                <a:tc>
                  <a:txBody>
                    <a:bodyPr/>
                    <a:lstStyle/>
                    <a:p>
                      <a:pPr marL="0" marR="0" lvl="0" indent="0" algn="ctr" rtl="0">
                        <a:lnSpc>
                          <a:spcPct val="115000"/>
                        </a:lnSpc>
                        <a:spcBef>
                          <a:spcPts val="0"/>
                        </a:spcBef>
                        <a:spcAft>
                          <a:spcPts val="0"/>
                        </a:spcAft>
                        <a:buClr>
                          <a:srgbClr val="000000"/>
                        </a:buClr>
                        <a:buSzPts val="3000"/>
                        <a:buFont typeface="Arial"/>
                        <a:buNone/>
                      </a:pPr>
                      <a:r>
                        <a:rPr lang="fr-FR" sz="2900" u="none" strike="noStrike" cap="none">
                          <a:latin typeface="Times New Roman"/>
                          <a:ea typeface="Times New Roman"/>
                          <a:cs typeface="Times New Roman"/>
                          <a:sym typeface="Times New Roman"/>
                        </a:rPr>
                        <a:t>Boly</a:t>
                      </a:r>
                      <a:endParaRPr sz="29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3000"/>
                        <a:buFont typeface="Arial"/>
                        <a:buNone/>
                      </a:pPr>
                      <a:r>
                        <a:rPr lang="fr-FR" sz="2900" u="none" strike="noStrike" cap="none">
                          <a:latin typeface="Times New Roman"/>
                          <a:ea typeface="Times New Roman"/>
                          <a:cs typeface="Times New Roman"/>
                          <a:sym typeface="Times New Roman"/>
                        </a:rPr>
                        <a:t>0,96</a:t>
                      </a:r>
                      <a:endParaRPr sz="29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3000"/>
                        <a:buFont typeface="Arial"/>
                        <a:buNone/>
                      </a:pPr>
                      <a:r>
                        <a:rPr lang="fr-FR" sz="2900" u="none" strike="noStrike" cap="none">
                          <a:latin typeface="Times New Roman"/>
                          <a:ea typeface="Times New Roman"/>
                          <a:cs typeface="Times New Roman"/>
                          <a:sym typeface="Times New Roman"/>
                        </a:rPr>
                        <a:t>2,4</a:t>
                      </a:r>
                      <a:endParaRPr sz="29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3000"/>
                        <a:buFont typeface="Arial"/>
                        <a:buNone/>
                      </a:pPr>
                      <a:r>
                        <a:rPr lang="fr-FR" sz="2900" u="none" strike="noStrike" cap="none">
                          <a:latin typeface="Times New Roman"/>
                          <a:ea typeface="Times New Roman"/>
                          <a:cs typeface="Times New Roman"/>
                          <a:sym typeface="Times New Roman"/>
                        </a:rPr>
                        <a:t>11</a:t>
                      </a:r>
                      <a:endParaRPr sz="29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3000"/>
                        <a:buFont typeface="Arial"/>
                        <a:buNone/>
                      </a:pPr>
                      <a:r>
                        <a:rPr lang="fr-FR" sz="2900" u="none" strike="noStrike" cap="none">
                          <a:latin typeface="Times New Roman"/>
                          <a:ea typeface="Times New Roman"/>
                          <a:cs typeface="Times New Roman"/>
                          <a:sym typeface="Times New Roman"/>
                        </a:rPr>
                        <a:t>0,41</a:t>
                      </a:r>
                      <a:endParaRPr sz="29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3000"/>
                        <a:buFont typeface="Arial"/>
                        <a:buNone/>
                      </a:pPr>
                      <a:r>
                        <a:rPr lang="fr-FR" sz="2900" u="none" strike="noStrike" cap="none">
                          <a:latin typeface="Times New Roman"/>
                          <a:ea typeface="Times New Roman"/>
                          <a:cs typeface="Times New Roman"/>
                          <a:sym typeface="Times New Roman"/>
                        </a:rPr>
                        <a:t>3,37</a:t>
                      </a:r>
                      <a:endParaRPr sz="29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64475">
                <a:tc>
                  <a:txBody>
                    <a:bodyPr/>
                    <a:lstStyle/>
                    <a:p>
                      <a:pPr marL="0" marR="0" lvl="0" indent="0" algn="ctr" rtl="0">
                        <a:lnSpc>
                          <a:spcPct val="115000"/>
                        </a:lnSpc>
                        <a:spcBef>
                          <a:spcPts val="0"/>
                        </a:spcBef>
                        <a:spcAft>
                          <a:spcPts val="0"/>
                        </a:spcAft>
                        <a:buClr>
                          <a:srgbClr val="000000"/>
                        </a:buClr>
                        <a:buSzPts val="3000"/>
                        <a:buFont typeface="Arial"/>
                        <a:buNone/>
                      </a:pPr>
                      <a:r>
                        <a:rPr lang="fr-FR" sz="2900" u="none" strike="noStrike" cap="none">
                          <a:latin typeface="Times New Roman"/>
                          <a:ea typeface="Times New Roman"/>
                          <a:cs typeface="Times New Roman"/>
                          <a:sym typeface="Times New Roman"/>
                        </a:rPr>
                        <a:t>Félane</a:t>
                      </a:r>
                      <a:endParaRPr sz="29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3000"/>
                        <a:buFont typeface="Arial"/>
                        <a:buNone/>
                      </a:pPr>
                      <a:r>
                        <a:rPr lang="fr-FR" sz="2900" u="none" strike="noStrike" cap="none">
                          <a:latin typeface="Times New Roman"/>
                          <a:ea typeface="Times New Roman"/>
                          <a:cs typeface="Times New Roman"/>
                          <a:sym typeface="Times New Roman"/>
                        </a:rPr>
                        <a:t>0,72</a:t>
                      </a:r>
                      <a:endParaRPr sz="29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3000"/>
                        <a:buFont typeface="Arial"/>
                        <a:buNone/>
                      </a:pPr>
                      <a:r>
                        <a:rPr lang="fr-FR" sz="2900" u="none" strike="noStrike" cap="none">
                          <a:latin typeface="Times New Roman"/>
                          <a:ea typeface="Times New Roman"/>
                          <a:cs typeface="Times New Roman"/>
                          <a:sym typeface="Times New Roman"/>
                        </a:rPr>
                        <a:t>2,1</a:t>
                      </a:r>
                      <a:endParaRPr sz="29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3000"/>
                        <a:buFont typeface="Arial"/>
                        <a:buNone/>
                      </a:pPr>
                      <a:r>
                        <a:rPr lang="fr-FR" sz="2900" u="none" strike="noStrike" cap="none">
                          <a:latin typeface="Times New Roman"/>
                          <a:ea typeface="Times New Roman"/>
                          <a:cs typeface="Times New Roman"/>
                          <a:sym typeface="Times New Roman"/>
                        </a:rPr>
                        <a:t>7</a:t>
                      </a:r>
                      <a:endParaRPr sz="29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3000"/>
                        <a:buFont typeface="Arial"/>
                        <a:buNone/>
                      </a:pPr>
                      <a:r>
                        <a:rPr lang="fr-FR" sz="2900" u="none" strike="noStrike" cap="none">
                          <a:latin typeface="Times New Roman"/>
                          <a:ea typeface="Times New Roman"/>
                          <a:cs typeface="Times New Roman"/>
                          <a:sym typeface="Times New Roman"/>
                        </a:rPr>
                        <a:t>0,97</a:t>
                      </a:r>
                      <a:endParaRPr sz="29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3000"/>
                        <a:buFont typeface="Arial"/>
                        <a:buNone/>
                      </a:pPr>
                      <a:r>
                        <a:rPr lang="fr-FR" sz="2900" u="none" strike="noStrike" cap="none">
                          <a:latin typeface="Times New Roman"/>
                          <a:ea typeface="Times New Roman"/>
                          <a:cs typeface="Times New Roman"/>
                          <a:sym typeface="Times New Roman"/>
                        </a:rPr>
                        <a:t>2,55</a:t>
                      </a:r>
                      <a:endParaRPr sz="29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05650">
                <a:tc>
                  <a:txBody>
                    <a:bodyPr/>
                    <a:lstStyle/>
                    <a:p>
                      <a:pPr marL="0" marR="0" lvl="0" indent="0" algn="ctr" rtl="0">
                        <a:lnSpc>
                          <a:spcPct val="115000"/>
                        </a:lnSpc>
                        <a:spcBef>
                          <a:spcPts val="0"/>
                        </a:spcBef>
                        <a:spcAft>
                          <a:spcPts val="0"/>
                        </a:spcAft>
                        <a:buClr>
                          <a:srgbClr val="000000"/>
                        </a:buClr>
                        <a:buSzPts val="3000"/>
                        <a:buFont typeface="Arial"/>
                        <a:buNone/>
                      </a:pPr>
                      <a:r>
                        <a:rPr lang="fr-FR" sz="2900" u="none" strike="noStrike" cap="none">
                          <a:latin typeface="Times New Roman"/>
                          <a:ea typeface="Times New Roman"/>
                          <a:cs typeface="Times New Roman"/>
                          <a:sym typeface="Times New Roman"/>
                        </a:rPr>
                        <a:t>Goudeme</a:t>
                      </a:r>
                      <a:endParaRPr sz="29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3000"/>
                        <a:buFont typeface="Arial"/>
                        <a:buNone/>
                      </a:pPr>
                      <a:r>
                        <a:rPr lang="fr-FR" sz="2900" u="none" strike="noStrike" cap="none">
                          <a:latin typeface="Times New Roman"/>
                          <a:ea typeface="Times New Roman"/>
                          <a:cs typeface="Times New Roman"/>
                          <a:sym typeface="Times New Roman"/>
                        </a:rPr>
                        <a:t>0,86</a:t>
                      </a:r>
                      <a:endParaRPr sz="29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3000"/>
                        <a:buFont typeface="Arial"/>
                        <a:buNone/>
                      </a:pPr>
                      <a:r>
                        <a:rPr lang="fr-FR" sz="2900" u="none" strike="noStrike" cap="none">
                          <a:latin typeface="Times New Roman"/>
                          <a:ea typeface="Times New Roman"/>
                          <a:cs typeface="Times New Roman"/>
                          <a:sym typeface="Times New Roman"/>
                        </a:rPr>
                        <a:t>1,5</a:t>
                      </a:r>
                      <a:endParaRPr sz="29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3000"/>
                        <a:buFont typeface="Arial"/>
                        <a:buNone/>
                      </a:pPr>
                      <a:r>
                        <a:rPr lang="fr-FR" sz="2900" u="none" strike="noStrike" cap="none">
                          <a:latin typeface="Times New Roman"/>
                          <a:ea typeface="Times New Roman"/>
                          <a:cs typeface="Times New Roman"/>
                          <a:sym typeface="Times New Roman"/>
                        </a:rPr>
                        <a:t>9</a:t>
                      </a:r>
                      <a:endParaRPr sz="29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3000"/>
                        <a:buFont typeface="Arial"/>
                        <a:buNone/>
                      </a:pPr>
                      <a:r>
                        <a:rPr lang="fr-FR" sz="2900" u="none" strike="noStrike" cap="none">
                          <a:latin typeface="Times New Roman"/>
                          <a:ea typeface="Times New Roman"/>
                          <a:cs typeface="Times New Roman"/>
                          <a:sym typeface="Times New Roman"/>
                        </a:rPr>
                        <a:t>0,77</a:t>
                      </a:r>
                      <a:endParaRPr sz="29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3000"/>
                        <a:buFont typeface="Arial"/>
                        <a:buNone/>
                      </a:pPr>
                      <a:r>
                        <a:rPr lang="fr-FR" sz="2900" u="none" strike="noStrike" cap="none">
                          <a:latin typeface="Times New Roman"/>
                          <a:ea typeface="Times New Roman"/>
                          <a:cs typeface="Times New Roman"/>
                          <a:sym typeface="Times New Roman"/>
                        </a:rPr>
                        <a:t>3,68</a:t>
                      </a:r>
                      <a:endParaRPr sz="29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75625">
                <a:tc>
                  <a:txBody>
                    <a:bodyPr/>
                    <a:lstStyle/>
                    <a:p>
                      <a:pPr marL="0" marR="0" lvl="0" indent="0" algn="ctr" rtl="0">
                        <a:lnSpc>
                          <a:spcPct val="115000"/>
                        </a:lnSpc>
                        <a:spcBef>
                          <a:spcPts val="0"/>
                        </a:spcBef>
                        <a:spcAft>
                          <a:spcPts val="0"/>
                        </a:spcAft>
                        <a:buClr>
                          <a:srgbClr val="000000"/>
                        </a:buClr>
                        <a:buSzPts val="3000"/>
                        <a:buFont typeface="Arial"/>
                        <a:buNone/>
                      </a:pPr>
                      <a:r>
                        <a:rPr lang="fr-FR" sz="2900" u="none" strike="noStrike" cap="none">
                          <a:latin typeface="Times New Roman"/>
                          <a:ea typeface="Times New Roman"/>
                          <a:cs typeface="Times New Roman"/>
                          <a:sym typeface="Times New Roman"/>
                        </a:rPr>
                        <a:t>Péthie</a:t>
                      </a:r>
                      <a:endParaRPr sz="29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3000"/>
                        <a:buFont typeface="Arial"/>
                        <a:buNone/>
                      </a:pPr>
                      <a:r>
                        <a:rPr lang="fr-FR" sz="2900" u="none" strike="noStrike" cap="none">
                          <a:latin typeface="Times New Roman"/>
                          <a:ea typeface="Times New Roman"/>
                          <a:cs typeface="Times New Roman"/>
                          <a:sym typeface="Times New Roman"/>
                        </a:rPr>
                        <a:t>0,97</a:t>
                      </a:r>
                      <a:endParaRPr sz="29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3000"/>
                        <a:buFont typeface="Arial"/>
                        <a:buNone/>
                      </a:pPr>
                      <a:r>
                        <a:rPr lang="fr-FR" sz="2900" u="none" strike="noStrike" cap="none">
                          <a:latin typeface="Times New Roman"/>
                          <a:ea typeface="Times New Roman"/>
                          <a:cs typeface="Times New Roman"/>
                          <a:sym typeface="Times New Roman"/>
                        </a:rPr>
                        <a:t>1,3</a:t>
                      </a:r>
                      <a:endParaRPr sz="29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3000"/>
                        <a:buFont typeface="Arial"/>
                        <a:buNone/>
                      </a:pPr>
                      <a:r>
                        <a:rPr lang="fr-FR" sz="2900" u="none" strike="noStrike" cap="none">
                          <a:latin typeface="Times New Roman"/>
                          <a:ea typeface="Times New Roman"/>
                          <a:cs typeface="Times New Roman"/>
                          <a:sym typeface="Times New Roman"/>
                        </a:rPr>
                        <a:t>15</a:t>
                      </a:r>
                      <a:endParaRPr sz="29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3000"/>
                        <a:buFont typeface="Arial"/>
                        <a:buNone/>
                      </a:pPr>
                      <a:r>
                        <a:rPr lang="fr-FR" sz="2900" u="none" strike="noStrike" cap="none">
                          <a:latin typeface="Times New Roman"/>
                          <a:ea typeface="Times New Roman"/>
                          <a:cs typeface="Times New Roman"/>
                          <a:sym typeface="Times New Roman"/>
                        </a:rPr>
                        <a:t>1,09</a:t>
                      </a:r>
                      <a:endParaRPr sz="29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3000"/>
                        <a:buFont typeface="Arial"/>
                        <a:buNone/>
                      </a:pPr>
                      <a:r>
                        <a:rPr lang="fr-FR" sz="2900" u="none" strike="noStrike" cap="none">
                          <a:latin typeface="Times New Roman"/>
                          <a:ea typeface="Times New Roman"/>
                          <a:cs typeface="Times New Roman"/>
                          <a:sym typeface="Times New Roman"/>
                        </a:rPr>
                        <a:t>5,5</a:t>
                      </a:r>
                      <a:endParaRPr sz="29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005575">
                <a:tc>
                  <a:txBody>
                    <a:bodyPr/>
                    <a:lstStyle/>
                    <a:p>
                      <a:pPr marL="0" marR="0" lvl="0" indent="0" algn="ctr" rtl="0">
                        <a:lnSpc>
                          <a:spcPct val="115000"/>
                        </a:lnSpc>
                        <a:spcBef>
                          <a:spcPts val="0"/>
                        </a:spcBef>
                        <a:spcAft>
                          <a:spcPts val="0"/>
                        </a:spcAft>
                        <a:buClr>
                          <a:srgbClr val="000000"/>
                        </a:buClr>
                        <a:buSzPts val="3000"/>
                        <a:buFont typeface="Arial"/>
                        <a:buNone/>
                      </a:pPr>
                      <a:r>
                        <a:rPr lang="fr-FR" sz="2900" u="none" strike="noStrike" cap="none">
                          <a:latin typeface="Times New Roman"/>
                          <a:ea typeface="Times New Roman"/>
                          <a:cs typeface="Times New Roman"/>
                          <a:sym typeface="Times New Roman"/>
                        </a:rPr>
                        <a:t>Yerwago</a:t>
                      </a:r>
                      <a:endParaRPr sz="29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3000"/>
                        <a:buFont typeface="Arial"/>
                        <a:buNone/>
                      </a:pPr>
                      <a:r>
                        <a:rPr lang="fr-FR" sz="2900" u="none" strike="noStrike" cap="none">
                          <a:latin typeface="Times New Roman"/>
                          <a:ea typeface="Times New Roman"/>
                          <a:cs typeface="Times New Roman"/>
                          <a:sym typeface="Times New Roman"/>
                        </a:rPr>
                        <a:t>0,99</a:t>
                      </a:r>
                      <a:endParaRPr sz="29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3000"/>
                        <a:buFont typeface="Arial"/>
                        <a:buNone/>
                      </a:pPr>
                      <a:r>
                        <a:rPr lang="fr-FR" sz="2900" u="none" strike="noStrike" cap="none">
                          <a:latin typeface="Times New Roman"/>
                          <a:ea typeface="Times New Roman"/>
                          <a:cs typeface="Times New Roman"/>
                          <a:sym typeface="Times New Roman"/>
                        </a:rPr>
                        <a:t>2,4</a:t>
                      </a:r>
                      <a:endParaRPr sz="29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3000"/>
                        <a:buFont typeface="Arial"/>
                        <a:buNone/>
                      </a:pPr>
                      <a:r>
                        <a:rPr lang="fr-FR" sz="2900" u="none" strike="noStrike" cap="none">
                          <a:latin typeface="Times New Roman"/>
                          <a:ea typeface="Times New Roman"/>
                          <a:cs typeface="Times New Roman"/>
                          <a:sym typeface="Times New Roman"/>
                        </a:rPr>
                        <a:t>11</a:t>
                      </a:r>
                      <a:endParaRPr sz="29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3000"/>
                        <a:buFont typeface="Arial"/>
                        <a:buNone/>
                      </a:pPr>
                      <a:r>
                        <a:rPr lang="fr-FR" sz="2900" u="none" strike="noStrike" cap="none">
                          <a:latin typeface="Times New Roman"/>
                          <a:ea typeface="Times New Roman"/>
                          <a:cs typeface="Times New Roman"/>
                          <a:sym typeface="Times New Roman"/>
                        </a:rPr>
                        <a:t>0,35</a:t>
                      </a:r>
                      <a:endParaRPr sz="29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3000"/>
                        <a:buFont typeface="Arial"/>
                        <a:buNone/>
                      </a:pPr>
                      <a:r>
                        <a:rPr lang="fr-FR" sz="2900" u="none" strike="noStrike" cap="none">
                          <a:latin typeface="Times New Roman"/>
                          <a:ea typeface="Times New Roman"/>
                          <a:cs typeface="Times New Roman"/>
                          <a:sym typeface="Times New Roman"/>
                        </a:rPr>
                        <a:t>3,23</a:t>
                      </a:r>
                      <a:endParaRPr sz="2900" u="none" strike="noStrike" cap="none">
                        <a:latin typeface="Times New Roman"/>
                        <a:ea typeface="Times New Roman"/>
                        <a:cs typeface="Times New Roman"/>
                        <a:sym typeface="Times New Roman"/>
                      </a:endParaRPr>
                    </a:p>
                  </a:txBody>
                  <a:tcPr marL="68575" marR="6857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11" name="Google Shape;111;p1"/>
          <p:cNvSpPr txBox="1"/>
          <p:nvPr/>
        </p:nvSpPr>
        <p:spPr>
          <a:xfrm>
            <a:off x="17064750" y="23989750"/>
            <a:ext cx="14745000" cy="708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fr-FR" sz="3400" b="1" i="0" u="none" strike="noStrike" cap="none">
                <a:solidFill>
                  <a:srgbClr val="C00000"/>
                </a:solidFill>
                <a:latin typeface="Times New Roman"/>
                <a:ea typeface="Times New Roman"/>
                <a:cs typeface="Times New Roman"/>
                <a:sym typeface="Times New Roman"/>
              </a:rPr>
              <a:t>L</a:t>
            </a:r>
            <a:r>
              <a:rPr lang="fr-FR" sz="3400" b="1">
                <a:solidFill>
                  <a:srgbClr val="C00000"/>
                </a:solidFill>
                <a:latin typeface="Times New Roman"/>
                <a:ea typeface="Times New Roman"/>
                <a:cs typeface="Times New Roman"/>
                <a:sym typeface="Times New Roman"/>
              </a:rPr>
              <a:t>es paramètres orographiques et hydrographiques</a:t>
            </a:r>
            <a:endParaRPr sz="3400" b="1" i="0" u="none" strike="noStrike" cap="none">
              <a:solidFill>
                <a:srgbClr val="C00000"/>
              </a:solidFill>
              <a:latin typeface="Times New Roman"/>
              <a:ea typeface="Times New Roman"/>
              <a:cs typeface="Times New Roman"/>
              <a:sym typeface="Times New Roman"/>
            </a:endParaRPr>
          </a:p>
        </p:txBody>
      </p:sp>
      <p:pic>
        <p:nvPicPr>
          <p:cNvPr id="112" name="Google Shape;112;p1"/>
          <p:cNvPicPr preferRelativeResize="0"/>
          <p:nvPr/>
        </p:nvPicPr>
        <p:blipFill rotWithShape="1">
          <a:blip r:embed="rId8">
            <a:alphaModFix/>
          </a:blip>
          <a:srcRect l="-130370" t="213300" r="130370" b="-213300"/>
          <a:stretch/>
        </p:blipFill>
        <p:spPr>
          <a:xfrm>
            <a:off x="823879" y="23784525"/>
            <a:ext cx="13293174" cy="5730725"/>
          </a:xfrm>
          <a:prstGeom prst="rect">
            <a:avLst/>
          </a:prstGeom>
          <a:noFill/>
          <a:ln>
            <a:noFill/>
          </a:ln>
        </p:spPr>
      </p:pic>
      <p:graphicFrame>
        <p:nvGraphicFramePr>
          <p:cNvPr id="113" name="Google Shape;113;p1"/>
          <p:cNvGraphicFramePr/>
          <p:nvPr/>
        </p:nvGraphicFramePr>
        <p:xfrm>
          <a:off x="17151213" y="29860576"/>
          <a:ext cx="9593700" cy="4223625"/>
        </p:xfrm>
        <a:graphic>
          <a:graphicData uri="http://schemas.openxmlformats.org/drawingml/2006/table">
            <a:tbl>
              <a:tblPr bandRow="1">
                <a:noFill/>
                <a:tableStyleId>{2BEDADE5-E8F6-4192-9903-CDF6B472F318}</a:tableStyleId>
              </a:tblPr>
              <a:tblGrid>
                <a:gridCol w="5000225">
                  <a:extLst>
                    <a:ext uri="{9D8B030D-6E8A-4147-A177-3AD203B41FA5}">
                      <a16:colId xmlns:a16="http://schemas.microsoft.com/office/drawing/2014/main" val="20000"/>
                    </a:ext>
                  </a:extLst>
                </a:gridCol>
                <a:gridCol w="4593475">
                  <a:extLst>
                    <a:ext uri="{9D8B030D-6E8A-4147-A177-3AD203B41FA5}">
                      <a16:colId xmlns:a16="http://schemas.microsoft.com/office/drawing/2014/main" val="20001"/>
                    </a:ext>
                  </a:extLst>
                </a:gridCol>
              </a:tblGrid>
              <a:tr h="539675">
                <a:tc>
                  <a:txBody>
                    <a:bodyPr/>
                    <a:lstStyle/>
                    <a:p>
                      <a:pPr marL="0" marR="0" lvl="0" indent="0" algn="ctr" rtl="0">
                        <a:lnSpc>
                          <a:spcPct val="100000"/>
                        </a:lnSpc>
                        <a:spcBef>
                          <a:spcPts val="0"/>
                        </a:spcBef>
                        <a:spcAft>
                          <a:spcPts val="0"/>
                        </a:spcAft>
                        <a:buClr>
                          <a:srgbClr val="000000"/>
                        </a:buClr>
                        <a:buSzPts val="3000"/>
                        <a:buFont typeface="Arial"/>
                        <a:buNone/>
                      </a:pPr>
                      <a:r>
                        <a:rPr lang="fr-FR" sz="3000" b="1" strike="noStrike" cap="none">
                          <a:latin typeface="Times New Roman"/>
                          <a:ea typeface="Times New Roman"/>
                          <a:cs typeface="Times New Roman"/>
                          <a:sym typeface="Times New Roman"/>
                        </a:rPr>
                        <a:t>Type de relief</a:t>
                      </a:r>
                      <a:endParaRPr sz="3000" strike="noStrike" cap="none">
                        <a:latin typeface="Times New Roman"/>
                        <a:ea typeface="Times New Roman"/>
                        <a:cs typeface="Times New Roman"/>
                        <a:sym typeface="Times New Roman"/>
                      </a:endParaRPr>
                    </a:p>
                  </a:txBody>
                  <a:tcPr marL="68575" marR="68575" marT="0" marB="0">
                    <a:lnL w="12700" cap="flat" cmpd="sng">
                      <a:solidFill>
                        <a:srgbClr val="242424"/>
                      </a:solidFill>
                      <a:prstDash val="solid"/>
                      <a:round/>
                      <a:headEnd type="none" w="sm" len="sm"/>
                      <a:tailEnd type="none" w="sm" len="sm"/>
                    </a:lnL>
                    <a:lnR w="12700" cap="flat" cmpd="sng">
                      <a:solidFill>
                        <a:srgbClr val="242424"/>
                      </a:solidFill>
                      <a:prstDash val="solid"/>
                      <a:round/>
                      <a:headEnd type="none" w="sm" len="sm"/>
                      <a:tailEnd type="none" w="sm" len="sm"/>
                    </a:lnR>
                    <a:lnT w="12700" cap="flat" cmpd="sng">
                      <a:solidFill>
                        <a:srgbClr val="242424"/>
                      </a:solidFill>
                      <a:prstDash val="solid"/>
                      <a:round/>
                      <a:headEnd type="none" w="sm" len="sm"/>
                      <a:tailEnd type="none" w="sm" len="sm"/>
                    </a:lnT>
                    <a:lnB w="12700" cap="flat" cmpd="sng">
                      <a:solidFill>
                        <a:srgbClr val="24242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3000" b="1" strike="noStrike" cap="none">
                          <a:latin typeface="Times New Roman"/>
                          <a:ea typeface="Times New Roman"/>
                          <a:cs typeface="Times New Roman"/>
                          <a:sym typeface="Times New Roman"/>
                        </a:rPr>
                        <a:t>Pente</a:t>
                      </a:r>
                      <a:endParaRPr sz="3000" strike="noStrike" cap="none">
                        <a:latin typeface="Times New Roman"/>
                        <a:ea typeface="Times New Roman"/>
                        <a:cs typeface="Times New Roman"/>
                        <a:sym typeface="Times New Roman"/>
                      </a:endParaRPr>
                    </a:p>
                  </a:txBody>
                  <a:tcPr marL="68575" marR="68575" marT="0" marB="0">
                    <a:lnL w="12700" cap="flat" cmpd="sng">
                      <a:solidFill>
                        <a:srgbClr val="242424"/>
                      </a:solidFill>
                      <a:prstDash val="solid"/>
                      <a:round/>
                      <a:headEnd type="none" w="sm" len="sm"/>
                      <a:tailEnd type="none" w="sm" len="sm"/>
                    </a:lnL>
                    <a:lnR w="12700" cap="flat" cmpd="sng">
                      <a:solidFill>
                        <a:srgbClr val="242424"/>
                      </a:solidFill>
                      <a:prstDash val="solid"/>
                      <a:round/>
                      <a:headEnd type="none" w="sm" len="sm"/>
                      <a:tailEnd type="none" w="sm" len="sm"/>
                    </a:lnR>
                    <a:lnT w="12700" cap="flat" cmpd="sng">
                      <a:solidFill>
                        <a:srgbClr val="242424"/>
                      </a:solidFill>
                      <a:prstDash val="solid"/>
                      <a:round/>
                      <a:headEnd type="none" w="sm" len="sm"/>
                      <a:tailEnd type="none" w="sm" len="sm"/>
                    </a:lnT>
                    <a:lnB w="12700" cap="flat" cmpd="sng">
                      <a:solidFill>
                        <a:srgbClr val="242424"/>
                      </a:solidFill>
                      <a:prstDash val="solid"/>
                      <a:round/>
                      <a:headEnd type="none" w="sm" len="sm"/>
                      <a:tailEnd type="none" w="sm" len="sm"/>
                    </a:lnB>
                  </a:tcPr>
                </a:tc>
                <a:extLst>
                  <a:ext uri="{0D108BD9-81ED-4DB2-BD59-A6C34878D82A}">
                    <a16:rowId xmlns:a16="http://schemas.microsoft.com/office/drawing/2014/main" val="10000"/>
                  </a:ext>
                </a:extLst>
              </a:tr>
              <a:tr h="539675">
                <a:tc>
                  <a:txBody>
                    <a:bodyPr/>
                    <a:lstStyle/>
                    <a:p>
                      <a:pPr marL="0" marR="0" lvl="0" indent="0" algn="ctr" rtl="0">
                        <a:lnSpc>
                          <a:spcPct val="100000"/>
                        </a:lnSpc>
                        <a:spcBef>
                          <a:spcPts val="0"/>
                        </a:spcBef>
                        <a:spcAft>
                          <a:spcPts val="0"/>
                        </a:spcAft>
                        <a:buClr>
                          <a:srgbClr val="000000"/>
                        </a:buClr>
                        <a:buSzPts val="3000"/>
                        <a:buFont typeface="Arial"/>
                        <a:buNone/>
                      </a:pPr>
                      <a:r>
                        <a:rPr lang="fr-FR" sz="2600" strike="noStrike" cap="none">
                          <a:latin typeface="Times New Roman"/>
                          <a:ea typeface="Times New Roman"/>
                          <a:cs typeface="Times New Roman"/>
                          <a:sym typeface="Times New Roman"/>
                        </a:rPr>
                        <a:t>Relief très faible</a:t>
                      </a:r>
                      <a:endParaRPr sz="2600" strike="noStrike" cap="none">
                        <a:latin typeface="Times New Roman"/>
                        <a:ea typeface="Times New Roman"/>
                        <a:cs typeface="Times New Roman"/>
                        <a:sym typeface="Times New Roman"/>
                      </a:endParaRPr>
                    </a:p>
                  </a:txBody>
                  <a:tcPr marL="68575" marR="68575" marT="0" marB="0">
                    <a:lnL w="12700" cap="flat" cmpd="sng">
                      <a:solidFill>
                        <a:srgbClr val="242424"/>
                      </a:solidFill>
                      <a:prstDash val="solid"/>
                      <a:round/>
                      <a:headEnd type="none" w="sm" len="sm"/>
                      <a:tailEnd type="none" w="sm" len="sm"/>
                    </a:lnL>
                    <a:lnR w="12700" cap="flat" cmpd="sng">
                      <a:solidFill>
                        <a:srgbClr val="242424"/>
                      </a:solidFill>
                      <a:prstDash val="solid"/>
                      <a:round/>
                      <a:headEnd type="none" w="sm" len="sm"/>
                      <a:tailEnd type="none" w="sm" len="sm"/>
                    </a:lnR>
                    <a:lnT w="12700" cap="flat" cmpd="sng">
                      <a:solidFill>
                        <a:srgbClr val="242424"/>
                      </a:solidFill>
                      <a:prstDash val="solid"/>
                      <a:round/>
                      <a:headEnd type="none" w="sm" len="sm"/>
                      <a:tailEnd type="none" w="sm" len="sm"/>
                    </a:lnT>
                    <a:lnB w="12700" cap="flat" cmpd="sng">
                      <a:solidFill>
                        <a:srgbClr val="24242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600" strike="noStrike" cap="none">
                          <a:latin typeface="Times New Roman"/>
                          <a:ea typeface="Times New Roman"/>
                          <a:cs typeface="Times New Roman"/>
                          <a:sym typeface="Times New Roman"/>
                        </a:rPr>
                        <a:t>Ds &lt; 10m</a:t>
                      </a:r>
                      <a:endParaRPr sz="2600" strike="noStrike" cap="none">
                        <a:latin typeface="Times New Roman"/>
                        <a:ea typeface="Times New Roman"/>
                        <a:cs typeface="Times New Roman"/>
                        <a:sym typeface="Times New Roman"/>
                      </a:endParaRPr>
                    </a:p>
                  </a:txBody>
                  <a:tcPr marL="68575" marR="68575" marT="0" marB="0">
                    <a:lnL w="12700" cap="flat" cmpd="sng">
                      <a:solidFill>
                        <a:srgbClr val="242424"/>
                      </a:solidFill>
                      <a:prstDash val="solid"/>
                      <a:round/>
                      <a:headEnd type="none" w="sm" len="sm"/>
                      <a:tailEnd type="none" w="sm" len="sm"/>
                    </a:lnL>
                    <a:lnR w="12700" cap="flat" cmpd="sng">
                      <a:solidFill>
                        <a:srgbClr val="242424"/>
                      </a:solidFill>
                      <a:prstDash val="solid"/>
                      <a:round/>
                      <a:headEnd type="none" w="sm" len="sm"/>
                      <a:tailEnd type="none" w="sm" len="sm"/>
                    </a:lnR>
                    <a:lnT w="12700" cap="flat" cmpd="sng">
                      <a:solidFill>
                        <a:srgbClr val="242424"/>
                      </a:solidFill>
                      <a:prstDash val="solid"/>
                      <a:round/>
                      <a:headEnd type="none" w="sm" len="sm"/>
                      <a:tailEnd type="none" w="sm" len="sm"/>
                    </a:lnT>
                    <a:lnB w="12700" cap="flat" cmpd="sng">
                      <a:solidFill>
                        <a:srgbClr val="242424"/>
                      </a:solidFill>
                      <a:prstDash val="solid"/>
                      <a:round/>
                      <a:headEnd type="none" w="sm" len="sm"/>
                      <a:tailEnd type="none" w="sm" len="sm"/>
                    </a:lnB>
                  </a:tcPr>
                </a:tc>
                <a:extLst>
                  <a:ext uri="{0D108BD9-81ED-4DB2-BD59-A6C34878D82A}">
                    <a16:rowId xmlns:a16="http://schemas.microsoft.com/office/drawing/2014/main" val="10001"/>
                  </a:ext>
                </a:extLst>
              </a:tr>
              <a:tr h="539675">
                <a:tc>
                  <a:txBody>
                    <a:bodyPr/>
                    <a:lstStyle/>
                    <a:p>
                      <a:pPr marL="0" marR="0" lvl="0" indent="0" algn="ctr" rtl="0">
                        <a:lnSpc>
                          <a:spcPct val="100000"/>
                        </a:lnSpc>
                        <a:spcBef>
                          <a:spcPts val="0"/>
                        </a:spcBef>
                        <a:spcAft>
                          <a:spcPts val="0"/>
                        </a:spcAft>
                        <a:buClr>
                          <a:srgbClr val="000000"/>
                        </a:buClr>
                        <a:buSzPts val="3000"/>
                        <a:buFont typeface="Arial"/>
                        <a:buNone/>
                      </a:pPr>
                      <a:r>
                        <a:rPr lang="fr-FR" sz="2600" strike="noStrike" cap="none">
                          <a:latin typeface="Times New Roman"/>
                          <a:ea typeface="Times New Roman"/>
                          <a:cs typeface="Times New Roman"/>
                          <a:sym typeface="Times New Roman"/>
                        </a:rPr>
                        <a:t>Relief faible</a:t>
                      </a:r>
                      <a:endParaRPr sz="2600" strike="noStrike" cap="none">
                        <a:latin typeface="Times New Roman"/>
                        <a:ea typeface="Times New Roman"/>
                        <a:cs typeface="Times New Roman"/>
                        <a:sym typeface="Times New Roman"/>
                      </a:endParaRPr>
                    </a:p>
                  </a:txBody>
                  <a:tcPr marL="68575" marR="68575" marT="0" marB="0">
                    <a:lnL w="12700" cap="flat" cmpd="sng">
                      <a:solidFill>
                        <a:srgbClr val="242424"/>
                      </a:solidFill>
                      <a:prstDash val="solid"/>
                      <a:round/>
                      <a:headEnd type="none" w="sm" len="sm"/>
                      <a:tailEnd type="none" w="sm" len="sm"/>
                    </a:lnL>
                    <a:lnR w="12700" cap="flat" cmpd="sng">
                      <a:solidFill>
                        <a:srgbClr val="242424"/>
                      </a:solidFill>
                      <a:prstDash val="solid"/>
                      <a:round/>
                      <a:headEnd type="none" w="sm" len="sm"/>
                      <a:tailEnd type="none" w="sm" len="sm"/>
                    </a:lnR>
                    <a:lnT w="12700" cap="flat" cmpd="sng">
                      <a:solidFill>
                        <a:srgbClr val="242424"/>
                      </a:solidFill>
                      <a:prstDash val="solid"/>
                      <a:round/>
                      <a:headEnd type="none" w="sm" len="sm"/>
                      <a:tailEnd type="none" w="sm" len="sm"/>
                    </a:lnT>
                    <a:lnB w="12700" cap="flat" cmpd="sng">
                      <a:solidFill>
                        <a:srgbClr val="24242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600" strike="noStrike" cap="none">
                          <a:latin typeface="Times New Roman"/>
                          <a:ea typeface="Times New Roman"/>
                          <a:cs typeface="Times New Roman"/>
                          <a:sym typeface="Times New Roman"/>
                        </a:rPr>
                        <a:t>10m &lt; Ds &lt; 25 m</a:t>
                      </a:r>
                      <a:endParaRPr sz="2600" strike="noStrike" cap="none">
                        <a:latin typeface="Times New Roman"/>
                        <a:ea typeface="Times New Roman"/>
                        <a:cs typeface="Times New Roman"/>
                        <a:sym typeface="Times New Roman"/>
                      </a:endParaRPr>
                    </a:p>
                  </a:txBody>
                  <a:tcPr marL="68575" marR="68575" marT="0" marB="0">
                    <a:lnL w="12700" cap="flat" cmpd="sng">
                      <a:solidFill>
                        <a:srgbClr val="242424"/>
                      </a:solidFill>
                      <a:prstDash val="solid"/>
                      <a:round/>
                      <a:headEnd type="none" w="sm" len="sm"/>
                      <a:tailEnd type="none" w="sm" len="sm"/>
                    </a:lnL>
                    <a:lnR w="12700" cap="flat" cmpd="sng">
                      <a:solidFill>
                        <a:srgbClr val="242424"/>
                      </a:solidFill>
                      <a:prstDash val="solid"/>
                      <a:round/>
                      <a:headEnd type="none" w="sm" len="sm"/>
                      <a:tailEnd type="none" w="sm" len="sm"/>
                    </a:lnR>
                    <a:lnT w="12700" cap="flat" cmpd="sng">
                      <a:solidFill>
                        <a:srgbClr val="242424"/>
                      </a:solidFill>
                      <a:prstDash val="solid"/>
                      <a:round/>
                      <a:headEnd type="none" w="sm" len="sm"/>
                      <a:tailEnd type="none" w="sm" len="sm"/>
                    </a:lnT>
                    <a:lnB w="12700" cap="flat" cmpd="sng">
                      <a:solidFill>
                        <a:srgbClr val="242424"/>
                      </a:solidFill>
                      <a:prstDash val="solid"/>
                      <a:round/>
                      <a:headEnd type="none" w="sm" len="sm"/>
                      <a:tailEnd type="none" w="sm" len="sm"/>
                    </a:lnB>
                  </a:tcPr>
                </a:tc>
                <a:extLst>
                  <a:ext uri="{0D108BD9-81ED-4DB2-BD59-A6C34878D82A}">
                    <a16:rowId xmlns:a16="http://schemas.microsoft.com/office/drawing/2014/main" val="10002"/>
                  </a:ext>
                </a:extLst>
              </a:tr>
              <a:tr h="539675">
                <a:tc>
                  <a:txBody>
                    <a:bodyPr/>
                    <a:lstStyle/>
                    <a:p>
                      <a:pPr marL="0" marR="0" lvl="0" indent="0" algn="ctr" rtl="0">
                        <a:lnSpc>
                          <a:spcPct val="100000"/>
                        </a:lnSpc>
                        <a:spcBef>
                          <a:spcPts val="0"/>
                        </a:spcBef>
                        <a:spcAft>
                          <a:spcPts val="0"/>
                        </a:spcAft>
                        <a:buClr>
                          <a:srgbClr val="000000"/>
                        </a:buClr>
                        <a:buSzPts val="3000"/>
                        <a:buFont typeface="Arial"/>
                        <a:buNone/>
                      </a:pPr>
                      <a:r>
                        <a:rPr lang="fr-FR" sz="2600" strike="noStrike" cap="none">
                          <a:solidFill>
                            <a:srgbClr val="1F1F1F"/>
                          </a:solidFill>
                          <a:latin typeface="Times New Roman"/>
                          <a:ea typeface="Times New Roman"/>
                          <a:cs typeface="Times New Roman"/>
                          <a:sym typeface="Times New Roman"/>
                        </a:rPr>
                        <a:t>Relief assez faible</a:t>
                      </a:r>
                      <a:endParaRPr sz="2600" strike="noStrike" cap="none">
                        <a:latin typeface="Times New Roman"/>
                        <a:ea typeface="Times New Roman"/>
                        <a:cs typeface="Times New Roman"/>
                        <a:sym typeface="Times New Roman"/>
                      </a:endParaRPr>
                    </a:p>
                  </a:txBody>
                  <a:tcPr marL="68575" marR="68575" marT="0" marB="0">
                    <a:lnL w="12700" cap="flat" cmpd="sng">
                      <a:solidFill>
                        <a:srgbClr val="242424"/>
                      </a:solidFill>
                      <a:prstDash val="solid"/>
                      <a:round/>
                      <a:headEnd type="none" w="sm" len="sm"/>
                      <a:tailEnd type="none" w="sm" len="sm"/>
                    </a:lnL>
                    <a:lnR w="12700" cap="flat" cmpd="sng">
                      <a:solidFill>
                        <a:srgbClr val="242424"/>
                      </a:solidFill>
                      <a:prstDash val="solid"/>
                      <a:round/>
                      <a:headEnd type="none" w="sm" len="sm"/>
                      <a:tailEnd type="none" w="sm" len="sm"/>
                    </a:lnR>
                    <a:lnT w="12700" cap="flat" cmpd="sng">
                      <a:solidFill>
                        <a:srgbClr val="242424"/>
                      </a:solidFill>
                      <a:prstDash val="solid"/>
                      <a:round/>
                      <a:headEnd type="none" w="sm" len="sm"/>
                      <a:tailEnd type="none" w="sm" len="sm"/>
                    </a:lnT>
                    <a:lnB w="12700" cap="flat" cmpd="sng">
                      <a:solidFill>
                        <a:srgbClr val="24242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600" strike="noStrike" cap="none">
                          <a:latin typeface="Times New Roman"/>
                          <a:ea typeface="Times New Roman"/>
                          <a:cs typeface="Times New Roman"/>
                          <a:sym typeface="Times New Roman"/>
                        </a:rPr>
                        <a:t>25m &lt; Ds &lt;50m</a:t>
                      </a:r>
                      <a:endParaRPr sz="2600" strike="noStrike" cap="none">
                        <a:latin typeface="Times New Roman"/>
                        <a:ea typeface="Times New Roman"/>
                        <a:cs typeface="Times New Roman"/>
                        <a:sym typeface="Times New Roman"/>
                      </a:endParaRPr>
                    </a:p>
                  </a:txBody>
                  <a:tcPr marL="68575" marR="68575" marT="0" marB="0">
                    <a:lnL w="12700" cap="flat" cmpd="sng">
                      <a:solidFill>
                        <a:srgbClr val="242424"/>
                      </a:solidFill>
                      <a:prstDash val="solid"/>
                      <a:round/>
                      <a:headEnd type="none" w="sm" len="sm"/>
                      <a:tailEnd type="none" w="sm" len="sm"/>
                    </a:lnL>
                    <a:lnR w="12700" cap="flat" cmpd="sng">
                      <a:solidFill>
                        <a:srgbClr val="242424"/>
                      </a:solidFill>
                      <a:prstDash val="solid"/>
                      <a:round/>
                      <a:headEnd type="none" w="sm" len="sm"/>
                      <a:tailEnd type="none" w="sm" len="sm"/>
                    </a:lnR>
                    <a:lnT w="12700" cap="flat" cmpd="sng">
                      <a:solidFill>
                        <a:srgbClr val="242424"/>
                      </a:solidFill>
                      <a:prstDash val="solid"/>
                      <a:round/>
                      <a:headEnd type="none" w="sm" len="sm"/>
                      <a:tailEnd type="none" w="sm" len="sm"/>
                    </a:lnT>
                    <a:lnB w="12700" cap="flat" cmpd="sng">
                      <a:solidFill>
                        <a:srgbClr val="242424"/>
                      </a:solidFill>
                      <a:prstDash val="solid"/>
                      <a:round/>
                      <a:headEnd type="none" w="sm" len="sm"/>
                      <a:tailEnd type="none" w="sm" len="sm"/>
                    </a:lnB>
                  </a:tcPr>
                </a:tc>
                <a:extLst>
                  <a:ext uri="{0D108BD9-81ED-4DB2-BD59-A6C34878D82A}">
                    <a16:rowId xmlns:a16="http://schemas.microsoft.com/office/drawing/2014/main" val="10003"/>
                  </a:ext>
                </a:extLst>
              </a:tr>
              <a:tr h="539675">
                <a:tc>
                  <a:txBody>
                    <a:bodyPr/>
                    <a:lstStyle/>
                    <a:p>
                      <a:pPr marL="0" marR="0" lvl="0" indent="0" algn="ctr" rtl="0">
                        <a:lnSpc>
                          <a:spcPct val="100000"/>
                        </a:lnSpc>
                        <a:spcBef>
                          <a:spcPts val="0"/>
                        </a:spcBef>
                        <a:spcAft>
                          <a:spcPts val="0"/>
                        </a:spcAft>
                        <a:buClr>
                          <a:srgbClr val="000000"/>
                        </a:buClr>
                        <a:buSzPts val="3000"/>
                        <a:buFont typeface="Arial"/>
                        <a:buNone/>
                      </a:pPr>
                      <a:r>
                        <a:rPr lang="fr-FR" sz="2600" strike="noStrike" cap="none">
                          <a:solidFill>
                            <a:srgbClr val="1F1F1F"/>
                          </a:solidFill>
                          <a:latin typeface="Times New Roman"/>
                          <a:ea typeface="Times New Roman"/>
                          <a:cs typeface="Times New Roman"/>
                          <a:sym typeface="Times New Roman"/>
                        </a:rPr>
                        <a:t>Relief modéré</a:t>
                      </a:r>
                      <a:endParaRPr sz="2600" strike="noStrike" cap="none">
                        <a:latin typeface="Times New Roman"/>
                        <a:ea typeface="Times New Roman"/>
                        <a:cs typeface="Times New Roman"/>
                        <a:sym typeface="Times New Roman"/>
                      </a:endParaRPr>
                    </a:p>
                  </a:txBody>
                  <a:tcPr marL="68575" marR="68575" marT="0" marB="0">
                    <a:lnL w="12700" cap="flat" cmpd="sng">
                      <a:solidFill>
                        <a:srgbClr val="242424"/>
                      </a:solidFill>
                      <a:prstDash val="solid"/>
                      <a:round/>
                      <a:headEnd type="none" w="sm" len="sm"/>
                      <a:tailEnd type="none" w="sm" len="sm"/>
                    </a:lnL>
                    <a:lnR w="12700" cap="flat" cmpd="sng">
                      <a:solidFill>
                        <a:srgbClr val="242424"/>
                      </a:solidFill>
                      <a:prstDash val="solid"/>
                      <a:round/>
                      <a:headEnd type="none" w="sm" len="sm"/>
                      <a:tailEnd type="none" w="sm" len="sm"/>
                    </a:lnR>
                    <a:lnT w="12700" cap="flat" cmpd="sng">
                      <a:solidFill>
                        <a:srgbClr val="242424"/>
                      </a:solidFill>
                      <a:prstDash val="solid"/>
                      <a:round/>
                      <a:headEnd type="none" w="sm" len="sm"/>
                      <a:tailEnd type="none" w="sm" len="sm"/>
                    </a:lnT>
                    <a:lnB w="12700" cap="flat" cmpd="sng">
                      <a:solidFill>
                        <a:srgbClr val="24242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600" strike="noStrike" cap="none">
                          <a:latin typeface="Times New Roman"/>
                          <a:ea typeface="Times New Roman"/>
                          <a:cs typeface="Times New Roman"/>
                          <a:sym typeface="Times New Roman"/>
                        </a:rPr>
                        <a:t> 50 m &lt; Ds &lt;100m</a:t>
                      </a:r>
                      <a:endParaRPr sz="2600" strike="noStrike" cap="none">
                        <a:latin typeface="Times New Roman"/>
                        <a:ea typeface="Times New Roman"/>
                        <a:cs typeface="Times New Roman"/>
                        <a:sym typeface="Times New Roman"/>
                      </a:endParaRPr>
                    </a:p>
                  </a:txBody>
                  <a:tcPr marL="68575" marR="68575" marT="0" marB="0">
                    <a:lnL w="12700" cap="flat" cmpd="sng">
                      <a:solidFill>
                        <a:srgbClr val="242424"/>
                      </a:solidFill>
                      <a:prstDash val="solid"/>
                      <a:round/>
                      <a:headEnd type="none" w="sm" len="sm"/>
                      <a:tailEnd type="none" w="sm" len="sm"/>
                    </a:lnL>
                    <a:lnR w="12700" cap="flat" cmpd="sng">
                      <a:solidFill>
                        <a:srgbClr val="242424"/>
                      </a:solidFill>
                      <a:prstDash val="solid"/>
                      <a:round/>
                      <a:headEnd type="none" w="sm" len="sm"/>
                      <a:tailEnd type="none" w="sm" len="sm"/>
                    </a:lnR>
                    <a:lnT w="12700" cap="flat" cmpd="sng">
                      <a:solidFill>
                        <a:srgbClr val="242424"/>
                      </a:solidFill>
                      <a:prstDash val="solid"/>
                      <a:round/>
                      <a:headEnd type="none" w="sm" len="sm"/>
                      <a:tailEnd type="none" w="sm" len="sm"/>
                    </a:lnT>
                    <a:lnB w="12700" cap="flat" cmpd="sng">
                      <a:solidFill>
                        <a:srgbClr val="242424"/>
                      </a:solidFill>
                      <a:prstDash val="solid"/>
                      <a:round/>
                      <a:headEnd type="none" w="sm" len="sm"/>
                      <a:tailEnd type="none" w="sm" len="sm"/>
                    </a:lnB>
                  </a:tcPr>
                </a:tc>
                <a:extLst>
                  <a:ext uri="{0D108BD9-81ED-4DB2-BD59-A6C34878D82A}">
                    <a16:rowId xmlns:a16="http://schemas.microsoft.com/office/drawing/2014/main" val="10004"/>
                  </a:ext>
                </a:extLst>
              </a:tr>
              <a:tr h="539675">
                <a:tc>
                  <a:txBody>
                    <a:bodyPr/>
                    <a:lstStyle/>
                    <a:p>
                      <a:pPr marL="0" marR="0" lvl="0" indent="0" algn="ctr" rtl="0">
                        <a:lnSpc>
                          <a:spcPct val="100000"/>
                        </a:lnSpc>
                        <a:spcBef>
                          <a:spcPts val="0"/>
                        </a:spcBef>
                        <a:spcAft>
                          <a:spcPts val="0"/>
                        </a:spcAft>
                        <a:buClr>
                          <a:srgbClr val="000000"/>
                        </a:buClr>
                        <a:buSzPts val="3000"/>
                        <a:buFont typeface="Arial"/>
                        <a:buNone/>
                      </a:pPr>
                      <a:r>
                        <a:rPr lang="fr-FR" sz="2600" strike="noStrike" cap="none">
                          <a:solidFill>
                            <a:srgbClr val="1F1F1F"/>
                          </a:solidFill>
                          <a:latin typeface="Times New Roman"/>
                          <a:ea typeface="Times New Roman"/>
                          <a:cs typeface="Times New Roman"/>
                          <a:sym typeface="Times New Roman"/>
                        </a:rPr>
                        <a:t>Relief assez fort</a:t>
                      </a:r>
                      <a:endParaRPr sz="2600" strike="noStrike" cap="none">
                        <a:latin typeface="Times New Roman"/>
                        <a:ea typeface="Times New Roman"/>
                        <a:cs typeface="Times New Roman"/>
                        <a:sym typeface="Times New Roman"/>
                      </a:endParaRPr>
                    </a:p>
                  </a:txBody>
                  <a:tcPr marL="68575" marR="68575" marT="0" marB="0">
                    <a:lnL w="12700" cap="flat" cmpd="sng">
                      <a:solidFill>
                        <a:srgbClr val="242424"/>
                      </a:solidFill>
                      <a:prstDash val="solid"/>
                      <a:round/>
                      <a:headEnd type="none" w="sm" len="sm"/>
                      <a:tailEnd type="none" w="sm" len="sm"/>
                    </a:lnL>
                    <a:lnR w="12700" cap="flat" cmpd="sng">
                      <a:solidFill>
                        <a:srgbClr val="242424"/>
                      </a:solidFill>
                      <a:prstDash val="solid"/>
                      <a:round/>
                      <a:headEnd type="none" w="sm" len="sm"/>
                      <a:tailEnd type="none" w="sm" len="sm"/>
                    </a:lnR>
                    <a:lnT w="12700" cap="flat" cmpd="sng">
                      <a:solidFill>
                        <a:srgbClr val="242424"/>
                      </a:solidFill>
                      <a:prstDash val="solid"/>
                      <a:round/>
                      <a:headEnd type="none" w="sm" len="sm"/>
                      <a:tailEnd type="none" w="sm" len="sm"/>
                    </a:lnT>
                    <a:lnB w="12700" cap="flat" cmpd="sng">
                      <a:solidFill>
                        <a:srgbClr val="24242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600" strike="noStrike" cap="none">
                          <a:latin typeface="Times New Roman"/>
                          <a:ea typeface="Times New Roman"/>
                          <a:cs typeface="Times New Roman"/>
                          <a:sym typeface="Times New Roman"/>
                        </a:rPr>
                        <a:t>100m &lt; Ds &lt; 250m</a:t>
                      </a:r>
                      <a:endParaRPr sz="2600" strike="noStrike" cap="none">
                        <a:latin typeface="Times New Roman"/>
                        <a:ea typeface="Times New Roman"/>
                        <a:cs typeface="Times New Roman"/>
                        <a:sym typeface="Times New Roman"/>
                      </a:endParaRPr>
                    </a:p>
                  </a:txBody>
                  <a:tcPr marL="68575" marR="68575" marT="0" marB="0">
                    <a:lnL w="12700" cap="flat" cmpd="sng">
                      <a:solidFill>
                        <a:srgbClr val="242424"/>
                      </a:solidFill>
                      <a:prstDash val="solid"/>
                      <a:round/>
                      <a:headEnd type="none" w="sm" len="sm"/>
                      <a:tailEnd type="none" w="sm" len="sm"/>
                    </a:lnL>
                    <a:lnR w="12700" cap="flat" cmpd="sng">
                      <a:solidFill>
                        <a:srgbClr val="242424"/>
                      </a:solidFill>
                      <a:prstDash val="solid"/>
                      <a:round/>
                      <a:headEnd type="none" w="sm" len="sm"/>
                      <a:tailEnd type="none" w="sm" len="sm"/>
                    </a:lnR>
                    <a:lnT w="12700" cap="flat" cmpd="sng">
                      <a:solidFill>
                        <a:srgbClr val="242424"/>
                      </a:solidFill>
                      <a:prstDash val="solid"/>
                      <a:round/>
                      <a:headEnd type="none" w="sm" len="sm"/>
                      <a:tailEnd type="none" w="sm" len="sm"/>
                    </a:lnT>
                    <a:lnB w="12700" cap="flat" cmpd="sng">
                      <a:solidFill>
                        <a:srgbClr val="242424"/>
                      </a:solidFill>
                      <a:prstDash val="solid"/>
                      <a:round/>
                      <a:headEnd type="none" w="sm" len="sm"/>
                      <a:tailEnd type="none" w="sm" len="sm"/>
                    </a:lnB>
                  </a:tcPr>
                </a:tc>
                <a:extLst>
                  <a:ext uri="{0D108BD9-81ED-4DB2-BD59-A6C34878D82A}">
                    <a16:rowId xmlns:a16="http://schemas.microsoft.com/office/drawing/2014/main" val="10005"/>
                  </a:ext>
                </a:extLst>
              </a:tr>
              <a:tr h="539675">
                <a:tc>
                  <a:txBody>
                    <a:bodyPr/>
                    <a:lstStyle/>
                    <a:p>
                      <a:pPr marL="0" marR="0" lvl="0" indent="0" algn="ctr" rtl="0">
                        <a:lnSpc>
                          <a:spcPct val="100000"/>
                        </a:lnSpc>
                        <a:spcBef>
                          <a:spcPts val="0"/>
                        </a:spcBef>
                        <a:spcAft>
                          <a:spcPts val="0"/>
                        </a:spcAft>
                        <a:buClr>
                          <a:srgbClr val="000000"/>
                        </a:buClr>
                        <a:buSzPts val="3000"/>
                        <a:buFont typeface="Arial"/>
                        <a:buNone/>
                      </a:pPr>
                      <a:r>
                        <a:rPr lang="fr-FR" sz="2600" strike="noStrike" cap="none">
                          <a:solidFill>
                            <a:srgbClr val="1F1F1F"/>
                          </a:solidFill>
                          <a:latin typeface="Times New Roman"/>
                          <a:ea typeface="Times New Roman"/>
                          <a:cs typeface="Times New Roman"/>
                          <a:sym typeface="Times New Roman"/>
                        </a:rPr>
                        <a:t>Relief fort</a:t>
                      </a:r>
                      <a:endParaRPr sz="2600" strike="noStrike" cap="none">
                        <a:latin typeface="Times New Roman"/>
                        <a:ea typeface="Times New Roman"/>
                        <a:cs typeface="Times New Roman"/>
                        <a:sym typeface="Times New Roman"/>
                      </a:endParaRPr>
                    </a:p>
                  </a:txBody>
                  <a:tcPr marL="68575" marR="68575" marT="0" marB="0">
                    <a:lnL w="12700" cap="flat" cmpd="sng">
                      <a:solidFill>
                        <a:srgbClr val="242424"/>
                      </a:solidFill>
                      <a:prstDash val="solid"/>
                      <a:round/>
                      <a:headEnd type="none" w="sm" len="sm"/>
                      <a:tailEnd type="none" w="sm" len="sm"/>
                    </a:lnL>
                    <a:lnR w="12700" cap="flat" cmpd="sng">
                      <a:solidFill>
                        <a:srgbClr val="242424"/>
                      </a:solidFill>
                      <a:prstDash val="solid"/>
                      <a:round/>
                      <a:headEnd type="none" w="sm" len="sm"/>
                      <a:tailEnd type="none" w="sm" len="sm"/>
                    </a:lnR>
                    <a:lnT w="12700" cap="flat" cmpd="sng">
                      <a:solidFill>
                        <a:srgbClr val="242424"/>
                      </a:solidFill>
                      <a:prstDash val="solid"/>
                      <a:round/>
                      <a:headEnd type="none" w="sm" len="sm"/>
                      <a:tailEnd type="none" w="sm" len="sm"/>
                    </a:lnT>
                    <a:lnB w="12700" cap="flat" cmpd="sng">
                      <a:solidFill>
                        <a:srgbClr val="24242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600" strike="noStrike" cap="none">
                          <a:latin typeface="Times New Roman"/>
                          <a:ea typeface="Times New Roman"/>
                          <a:cs typeface="Times New Roman"/>
                          <a:sym typeface="Times New Roman"/>
                        </a:rPr>
                        <a:t>250m &lt; Ds &lt; 500m</a:t>
                      </a:r>
                      <a:endParaRPr sz="2600" strike="noStrike" cap="none">
                        <a:latin typeface="Times New Roman"/>
                        <a:ea typeface="Times New Roman"/>
                        <a:cs typeface="Times New Roman"/>
                        <a:sym typeface="Times New Roman"/>
                      </a:endParaRPr>
                    </a:p>
                  </a:txBody>
                  <a:tcPr marL="68575" marR="68575" marT="0" marB="0">
                    <a:lnL w="12700" cap="flat" cmpd="sng">
                      <a:solidFill>
                        <a:srgbClr val="242424"/>
                      </a:solidFill>
                      <a:prstDash val="solid"/>
                      <a:round/>
                      <a:headEnd type="none" w="sm" len="sm"/>
                      <a:tailEnd type="none" w="sm" len="sm"/>
                    </a:lnL>
                    <a:lnR w="12700" cap="flat" cmpd="sng">
                      <a:solidFill>
                        <a:srgbClr val="242424"/>
                      </a:solidFill>
                      <a:prstDash val="solid"/>
                      <a:round/>
                      <a:headEnd type="none" w="sm" len="sm"/>
                      <a:tailEnd type="none" w="sm" len="sm"/>
                    </a:lnR>
                    <a:lnT w="12700" cap="flat" cmpd="sng">
                      <a:solidFill>
                        <a:srgbClr val="242424"/>
                      </a:solidFill>
                      <a:prstDash val="solid"/>
                      <a:round/>
                      <a:headEnd type="none" w="sm" len="sm"/>
                      <a:tailEnd type="none" w="sm" len="sm"/>
                    </a:lnT>
                    <a:lnB w="12700" cap="flat" cmpd="sng">
                      <a:solidFill>
                        <a:srgbClr val="242424"/>
                      </a:solidFill>
                      <a:prstDash val="solid"/>
                      <a:round/>
                      <a:headEnd type="none" w="sm" len="sm"/>
                      <a:tailEnd type="none" w="sm" len="sm"/>
                    </a:lnB>
                  </a:tcPr>
                </a:tc>
                <a:extLst>
                  <a:ext uri="{0D108BD9-81ED-4DB2-BD59-A6C34878D82A}">
                    <a16:rowId xmlns:a16="http://schemas.microsoft.com/office/drawing/2014/main" val="10006"/>
                  </a:ext>
                </a:extLst>
              </a:tr>
              <a:tr h="445900">
                <a:tc>
                  <a:txBody>
                    <a:bodyPr/>
                    <a:lstStyle/>
                    <a:p>
                      <a:pPr marL="0" marR="0" lvl="0" indent="0" algn="ctr" rtl="0">
                        <a:lnSpc>
                          <a:spcPct val="100000"/>
                        </a:lnSpc>
                        <a:spcBef>
                          <a:spcPts val="0"/>
                        </a:spcBef>
                        <a:spcAft>
                          <a:spcPts val="0"/>
                        </a:spcAft>
                        <a:buClr>
                          <a:srgbClr val="000000"/>
                        </a:buClr>
                        <a:buSzPts val="3000"/>
                        <a:buFont typeface="Arial"/>
                        <a:buNone/>
                      </a:pPr>
                      <a:r>
                        <a:rPr lang="fr-FR" sz="2600" strike="noStrike" cap="none">
                          <a:solidFill>
                            <a:srgbClr val="1F1F1F"/>
                          </a:solidFill>
                          <a:latin typeface="Times New Roman"/>
                          <a:ea typeface="Times New Roman"/>
                          <a:cs typeface="Times New Roman"/>
                          <a:sym typeface="Times New Roman"/>
                        </a:rPr>
                        <a:t>Relief très fort</a:t>
                      </a:r>
                      <a:endParaRPr sz="2600" strike="noStrike" cap="none">
                        <a:latin typeface="Times New Roman"/>
                        <a:ea typeface="Times New Roman"/>
                        <a:cs typeface="Times New Roman"/>
                        <a:sym typeface="Times New Roman"/>
                      </a:endParaRPr>
                    </a:p>
                  </a:txBody>
                  <a:tcPr marL="68575" marR="68575" marT="0" marB="0">
                    <a:lnL w="12700" cap="flat" cmpd="sng">
                      <a:solidFill>
                        <a:srgbClr val="242424"/>
                      </a:solidFill>
                      <a:prstDash val="solid"/>
                      <a:round/>
                      <a:headEnd type="none" w="sm" len="sm"/>
                      <a:tailEnd type="none" w="sm" len="sm"/>
                    </a:lnL>
                    <a:lnR w="12700" cap="flat" cmpd="sng">
                      <a:solidFill>
                        <a:srgbClr val="242424"/>
                      </a:solidFill>
                      <a:prstDash val="solid"/>
                      <a:round/>
                      <a:headEnd type="none" w="sm" len="sm"/>
                      <a:tailEnd type="none" w="sm" len="sm"/>
                    </a:lnR>
                    <a:lnT w="12700" cap="flat" cmpd="sng">
                      <a:solidFill>
                        <a:srgbClr val="242424"/>
                      </a:solidFill>
                      <a:prstDash val="solid"/>
                      <a:round/>
                      <a:headEnd type="none" w="sm" len="sm"/>
                      <a:tailEnd type="none" w="sm" len="sm"/>
                    </a:lnT>
                    <a:lnB w="12700" cap="flat" cmpd="sng">
                      <a:solidFill>
                        <a:srgbClr val="24242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0"/>
                        <a:buFont typeface="Arial"/>
                        <a:buNone/>
                      </a:pPr>
                      <a:r>
                        <a:rPr lang="fr-FR" sz="2600" strike="noStrike" cap="none">
                          <a:latin typeface="Times New Roman"/>
                          <a:ea typeface="Times New Roman"/>
                          <a:cs typeface="Times New Roman"/>
                          <a:sym typeface="Times New Roman"/>
                        </a:rPr>
                        <a:t>Ds &gt; 500m</a:t>
                      </a:r>
                      <a:endParaRPr sz="2600" strike="noStrike" cap="none">
                        <a:latin typeface="Times New Roman"/>
                        <a:ea typeface="Times New Roman"/>
                        <a:cs typeface="Times New Roman"/>
                        <a:sym typeface="Times New Roman"/>
                      </a:endParaRPr>
                    </a:p>
                  </a:txBody>
                  <a:tcPr marL="68575" marR="68575" marT="0" marB="0">
                    <a:lnL w="12700" cap="flat" cmpd="sng">
                      <a:solidFill>
                        <a:srgbClr val="242424"/>
                      </a:solidFill>
                      <a:prstDash val="solid"/>
                      <a:round/>
                      <a:headEnd type="none" w="sm" len="sm"/>
                      <a:tailEnd type="none" w="sm" len="sm"/>
                    </a:lnL>
                    <a:lnR w="12700" cap="flat" cmpd="sng">
                      <a:solidFill>
                        <a:srgbClr val="242424"/>
                      </a:solidFill>
                      <a:prstDash val="solid"/>
                      <a:round/>
                      <a:headEnd type="none" w="sm" len="sm"/>
                      <a:tailEnd type="none" w="sm" len="sm"/>
                    </a:lnR>
                    <a:lnT w="12700" cap="flat" cmpd="sng">
                      <a:solidFill>
                        <a:srgbClr val="242424"/>
                      </a:solidFill>
                      <a:prstDash val="solid"/>
                      <a:round/>
                      <a:headEnd type="none" w="sm" len="sm"/>
                      <a:tailEnd type="none" w="sm" len="sm"/>
                    </a:lnT>
                    <a:lnB w="12700" cap="flat" cmpd="sng">
                      <a:solidFill>
                        <a:srgbClr val="242424"/>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14" name="Google Shape;114;p1"/>
          <p:cNvSpPr txBox="1"/>
          <p:nvPr/>
        </p:nvSpPr>
        <p:spPr>
          <a:xfrm>
            <a:off x="26876588" y="29904850"/>
            <a:ext cx="4836600" cy="40851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3000"/>
              <a:buFont typeface="Arial"/>
              <a:buNone/>
            </a:pPr>
            <a:r>
              <a:rPr lang="fr-FR" sz="2800" b="0" i="0" u="none" strike="noStrike" cap="none">
                <a:solidFill>
                  <a:schemeClr val="dk1"/>
                </a:solidFill>
                <a:latin typeface="Times New Roman"/>
                <a:ea typeface="Times New Roman"/>
                <a:cs typeface="Times New Roman"/>
                <a:sym typeface="Times New Roman"/>
              </a:rPr>
              <a:t>Tous les sous</a:t>
            </a:r>
            <a:r>
              <a:rPr lang="fr-FR" sz="2800">
                <a:solidFill>
                  <a:schemeClr val="dk1"/>
                </a:solidFill>
                <a:latin typeface="Times New Roman"/>
                <a:ea typeface="Times New Roman"/>
                <a:cs typeface="Times New Roman"/>
                <a:sym typeface="Times New Roman"/>
              </a:rPr>
              <a:t>-</a:t>
            </a:r>
            <a:r>
              <a:rPr lang="fr-FR" sz="2800" b="0" i="0" u="none" strike="noStrike" cap="none">
                <a:solidFill>
                  <a:schemeClr val="dk1"/>
                </a:solidFill>
                <a:latin typeface="Times New Roman"/>
                <a:ea typeface="Times New Roman"/>
                <a:cs typeface="Times New Roman"/>
                <a:sym typeface="Times New Roman"/>
              </a:rPr>
              <a:t>bassin</a:t>
            </a:r>
            <a:r>
              <a:rPr lang="fr-FR" sz="2800">
                <a:solidFill>
                  <a:schemeClr val="dk1"/>
                </a:solidFill>
                <a:latin typeface="Times New Roman"/>
                <a:ea typeface="Times New Roman"/>
                <a:cs typeface="Times New Roman"/>
                <a:sym typeface="Times New Roman"/>
              </a:rPr>
              <a:t>s </a:t>
            </a:r>
            <a:r>
              <a:rPr lang="fr-FR" sz="2800" b="0" i="0" u="none" strike="noStrike" cap="none">
                <a:solidFill>
                  <a:schemeClr val="dk1"/>
                </a:solidFill>
                <a:latin typeface="Times New Roman"/>
                <a:ea typeface="Times New Roman"/>
                <a:cs typeface="Times New Roman"/>
                <a:sym typeface="Times New Roman"/>
              </a:rPr>
              <a:t>versants de la commune de Djilor présentent un relief très faible car les valeurs de dénivelées spécifiques (Ds) </a:t>
            </a:r>
            <a:r>
              <a:rPr lang="fr-FR" sz="2800">
                <a:solidFill>
                  <a:schemeClr val="dk1"/>
                </a:solidFill>
                <a:latin typeface="Times New Roman"/>
                <a:ea typeface="Times New Roman"/>
                <a:cs typeface="Times New Roman"/>
                <a:sym typeface="Times New Roman"/>
              </a:rPr>
              <a:t>sont </a:t>
            </a:r>
            <a:r>
              <a:rPr lang="fr-FR" sz="2800" b="0" i="0" u="none" strike="noStrike" cap="none">
                <a:solidFill>
                  <a:schemeClr val="dk1"/>
                </a:solidFill>
                <a:latin typeface="Times New Roman"/>
                <a:ea typeface="Times New Roman"/>
                <a:cs typeface="Times New Roman"/>
                <a:sym typeface="Times New Roman"/>
              </a:rPr>
              <a:t>toutes inférieures à 10 m, avec une pente maximale de 5,5 m (le sous bassin</a:t>
            </a:r>
            <a:r>
              <a:rPr lang="fr-FR" sz="2800">
                <a:solidFill>
                  <a:schemeClr val="dk1"/>
                </a:solidFill>
                <a:latin typeface="Times New Roman"/>
                <a:ea typeface="Times New Roman"/>
                <a:cs typeface="Times New Roman"/>
                <a:sym typeface="Times New Roman"/>
              </a:rPr>
              <a:t>-</a:t>
            </a:r>
            <a:r>
              <a:rPr lang="fr-FR" sz="2800" b="0" i="0" u="none" strike="noStrike" cap="none">
                <a:solidFill>
                  <a:schemeClr val="dk1"/>
                </a:solidFill>
                <a:latin typeface="Times New Roman"/>
                <a:ea typeface="Times New Roman"/>
                <a:cs typeface="Times New Roman"/>
                <a:sym typeface="Times New Roman"/>
              </a:rPr>
              <a:t>versant de Péthie)</a:t>
            </a:r>
            <a:endParaRPr sz="2800">
              <a:solidFill>
                <a:schemeClr val="dk1"/>
              </a:solidFill>
              <a:latin typeface="Times New Roman"/>
              <a:ea typeface="Times New Roman"/>
              <a:cs typeface="Times New Roman"/>
              <a:sym typeface="Times New Roman"/>
            </a:endParaRPr>
          </a:p>
        </p:txBody>
      </p:sp>
      <p:pic>
        <p:nvPicPr>
          <p:cNvPr id="115" name="Google Shape;115;p1"/>
          <p:cNvPicPr preferRelativeResize="0"/>
          <p:nvPr/>
        </p:nvPicPr>
        <p:blipFill rotWithShape="1">
          <a:blip r:embed="rId8">
            <a:alphaModFix/>
          </a:blip>
          <a:srcRect/>
          <a:stretch/>
        </p:blipFill>
        <p:spPr>
          <a:xfrm>
            <a:off x="25571058" y="5743600"/>
            <a:ext cx="6164742" cy="4361199"/>
          </a:xfrm>
          <a:prstGeom prst="rect">
            <a:avLst/>
          </a:prstGeom>
          <a:noFill/>
          <a:ln>
            <a:noFill/>
          </a:ln>
        </p:spPr>
      </p:pic>
      <p:sp>
        <p:nvSpPr>
          <p:cNvPr id="116" name="Google Shape;116;p1"/>
          <p:cNvSpPr txBox="1"/>
          <p:nvPr/>
        </p:nvSpPr>
        <p:spPr>
          <a:xfrm>
            <a:off x="17191200" y="34284450"/>
            <a:ext cx="14496900" cy="2555100"/>
          </a:xfrm>
          <a:prstGeom prst="rect">
            <a:avLst/>
          </a:prstGeom>
          <a:noFill/>
          <a:ln>
            <a:noFill/>
          </a:ln>
        </p:spPr>
        <p:txBody>
          <a:bodyPr spcFirstLastPara="1" wrap="square" lIns="91425" tIns="91425" rIns="91425" bIns="91425" anchor="t" anchorCtr="0">
            <a:noAutofit/>
          </a:bodyPr>
          <a:lstStyle/>
          <a:p>
            <a:pPr marL="0" marR="0" lvl="0" indent="0" algn="just" rtl="0">
              <a:lnSpc>
                <a:spcPct val="150000"/>
              </a:lnSpc>
              <a:spcBef>
                <a:spcPts val="1190"/>
              </a:spcBef>
              <a:spcAft>
                <a:spcPts val="0"/>
              </a:spcAft>
              <a:buClr>
                <a:schemeClr val="dk1"/>
              </a:buClr>
              <a:buSzPts val="1100"/>
              <a:buFont typeface="Arial"/>
              <a:buNone/>
            </a:pPr>
            <a:r>
              <a:rPr lang="fr-FR" sz="2800" b="0" i="0" u="none" strike="noStrike" cap="none">
                <a:solidFill>
                  <a:schemeClr val="dk1"/>
                </a:solidFill>
                <a:latin typeface="Times New Roman"/>
                <a:ea typeface="Times New Roman"/>
                <a:cs typeface="Times New Roman"/>
                <a:sym typeface="Times New Roman"/>
              </a:rPr>
              <a:t>La faiblesse du drainage</a:t>
            </a:r>
            <a:r>
              <a:rPr lang="fr-FR" sz="2800" b="0" i="0" u="none" strike="noStrike" cap="none">
                <a:solidFill>
                  <a:srgbClr val="FF0000"/>
                </a:solidFill>
                <a:latin typeface="Times New Roman"/>
                <a:ea typeface="Times New Roman"/>
                <a:cs typeface="Times New Roman"/>
                <a:sym typeface="Times New Roman"/>
              </a:rPr>
              <a:t> </a:t>
            </a:r>
            <a:r>
              <a:rPr lang="fr-FR" sz="2800" b="0" i="0" u="none" strike="noStrike" cap="none">
                <a:solidFill>
                  <a:schemeClr val="dk1"/>
                </a:solidFill>
                <a:latin typeface="Times New Roman"/>
                <a:ea typeface="Times New Roman"/>
                <a:cs typeface="Times New Roman"/>
                <a:sym typeface="Times New Roman"/>
              </a:rPr>
              <a:t>(</a:t>
            </a:r>
            <a:r>
              <a:rPr lang="fr-FR" sz="2800">
                <a:solidFill>
                  <a:schemeClr val="dk1"/>
                </a:solidFill>
                <a:latin typeface="Times New Roman"/>
                <a:ea typeface="Times New Roman"/>
                <a:cs typeface="Times New Roman"/>
                <a:sym typeface="Times New Roman"/>
              </a:rPr>
              <a:t>0,72 ≤  Dd ≤ 0,99) </a:t>
            </a:r>
            <a:r>
              <a:rPr lang="fr-FR" sz="2800" b="0" i="0" u="none" strike="noStrike" cap="none">
                <a:solidFill>
                  <a:schemeClr val="dk1"/>
                </a:solidFill>
                <a:latin typeface="Times New Roman"/>
                <a:ea typeface="Times New Roman"/>
                <a:cs typeface="Times New Roman"/>
                <a:sym typeface="Times New Roman"/>
              </a:rPr>
              <a:t>de la dénivelée spécifique </a:t>
            </a:r>
            <a:r>
              <a:rPr lang="fr-FR" sz="2800">
                <a:solidFill>
                  <a:schemeClr val="dk1"/>
                </a:solidFill>
                <a:latin typeface="Times New Roman"/>
                <a:ea typeface="Times New Roman"/>
                <a:cs typeface="Times New Roman"/>
                <a:sym typeface="Times New Roman"/>
              </a:rPr>
              <a:t>(Ds &lt; 10 m)</a:t>
            </a:r>
            <a:r>
              <a:rPr lang="fr-FR" sz="2800" b="0" i="0" u="none" strike="noStrike" cap="none">
                <a:solidFill>
                  <a:schemeClr val="dk1"/>
                </a:solidFill>
                <a:latin typeface="Times New Roman"/>
                <a:ea typeface="Times New Roman"/>
                <a:cs typeface="Times New Roman"/>
                <a:sym typeface="Times New Roman"/>
              </a:rPr>
              <a:t>  et donc du relief</a:t>
            </a:r>
            <a:r>
              <a:rPr lang="fr-FR" sz="2800">
                <a:solidFill>
                  <a:schemeClr val="dk1"/>
                </a:solidFill>
                <a:latin typeface="Times New Roman"/>
                <a:ea typeface="Times New Roman"/>
                <a:cs typeface="Times New Roman"/>
                <a:sym typeface="Times New Roman"/>
              </a:rPr>
              <a:t> </a:t>
            </a:r>
            <a:r>
              <a:rPr lang="fr-FR" sz="2800" b="0" i="0" u="none" strike="noStrike" cap="none">
                <a:solidFill>
                  <a:schemeClr val="dk1"/>
                </a:solidFill>
                <a:latin typeface="Times New Roman"/>
                <a:ea typeface="Times New Roman"/>
                <a:cs typeface="Times New Roman"/>
                <a:sym typeface="Times New Roman"/>
              </a:rPr>
              <a:t> limite le lessivage du sel des sols salés en amont des digues.</a:t>
            </a:r>
            <a:r>
              <a:rPr lang="fr-FR" sz="2800">
                <a:solidFill>
                  <a:schemeClr val="dk1"/>
                </a:solidFill>
                <a:latin typeface="Times New Roman"/>
                <a:ea typeface="Times New Roman"/>
                <a:cs typeface="Times New Roman"/>
                <a:sym typeface="Times New Roman"/>
              </a:rPr>
              <a:t> </a:t>
            </a:r>
            <a:r>
              <a:rPr lang="fr-FR" sz="2800" b="0" i="0" u="none" strike="noStrike" cap="none">
                <a:solidFill>
                  <a:schemeClr val="dk1"/>
                </a:solidFill>
                <a:latin typeface="Times New Roman"/>
                <a:ea typeface="Times New Roman"/>
                <a:cs typeface="Times New Roman"/>
                <a:sym typeface="Times New Roman"/>
              </a:rPr>
              <a:t>Il serait aussi très pertinent de voir la hauteur des ouvrages en fonction de la capacité de drainage pour éviter de renfermer les vallées sur elles</a:t>
            </a:r>
            <a:r>
              <a:rPr lang="fr-FR" sz="2800">
                <a:solidFill>
                  <a:schemeClr val="dk1"/>
                </a:solidFill>
                <a:latin typeface="Times New Roman"/>
                <a:ea typeface="Times New Roman"/>
                <a:cs typeface="Times New Roman"/>
                <a:sym typeface="Times New Roman"/>
              </a:rPr>
              <a:t> </a:t>
            </a:r>
            <a:r>
              <a:rPr lang="fr-FR" sz="2800" b="0" i="0" u="none" strike="noStrike" cap="none">
                <a:solidFill>
                  <a:schemeClr val="dk1"/>
                </a:solidFill>
                <a:latin typeface="Times New Roman"/>
                <a:ea typeface="Times New Roman"/>
                <a:cs typeface="Times New Roman"/>
                <a:sym typeface="Times New Roman"/>
              </a:rPr>
              <a:t>même.</a:t>
            </a:r>
            <a:endParaRPr sz="2800" b="0" i="0" u="none" strike="noStrike" cap="none">
              <a:solidFill>
                <a:schemeClr val="dk1"/>
              </a:solidFill>
              <a:latin typeface="Calibri"/>
              <a:ea typeface="Calibri"/>
              <a:cs typeface="Calibri"/>
              <a:sym typeface="Calibri"/>
            </a:endParaRPr>
          </a:p>
        </p:txBody>
      </p:sp>
      <p:sp>
        <p:nvSpPr>
          <p:cNvPr id="117" name="Google Shape;117;p1"/>
          <p:cNvSpPr txBox="1"/>
          <p:nvPr/>
        </p:nvSpPr>
        <p:spPr>
          <a:xfrm>
            <a:off x="17309850" y="37737425"/>
            <a:ext cx="14451600" cy="31584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Clr>
                <a:schemeClr val="dk1"/>
              </a:buClr>
              <a:buSzPts val="1100"/>
              <a:buFont typeface="Arial"/>
              <a:buNone/>
            </a:pPr>
            <a:r>
              <a:rPr lang="fr-FR" sz="2800" b="0" i="0" u="none" strike="noStrike" cap="none">
                <a:solidFill>
                  <a:schemeClr val="dk1"/>
                </a:solidFill>
                <a:latin typeface="Times New Roman"/>
                <a:ea typeface="Times New Roman"/>
                <a:cs typeface="Times New Roman"/>
                <a:sym typeface="Times New Roman"/>
              </a:rPr>
              <a:t>Cette étude montre l’importance de prendre en compte et de tirer profit des paramètres d</a:t>
            </a:r>
            <a:r>
              <a:rPr lang="fr-FR" sz="2800">
                <a:solidFill>
                  <a:schemeClr val="dk1"/>
                </a:solidFill>
                <a:latin typeface="Times New Roman"/>
                <a:ea typeface="Times New Roman"/>
                <a:cs typeface="Times New Roman"/>
                <a:sym typeface="Times New Roman"/>
              </a:rPr>
              <a:t>’un</a:t>
            </a:r>
            <a:r>
              <a:rPr lang="fr-FR" sz="2800" b="0" i="0" u="none" strike="noStrike" cap="none">
                <a:solidFill>
                  <a:schemeClr val="dk1"/>
                </a:solidFill>
                <a:latin typeface="Times New Roman"/>
                <a:ea typeface="Times New Roman"/>
                <a:cs typeface="Times New Roman"/>
                <a:sym typeface="Times New Roman"/>
              </a:rPr>
              <a:t> bassin</a:t>
            </a:r>
            <a:r>
              <a:rPr lang="fr-FR" sz="2800">
                <a:solidFill>
                  <a:schemeClr val="dk1"/>
                </a:solidFill>
                <a:latin typeface="Times New Roman"/>
                <a:ea typeface="Times New Roman"/>
                <a:cs typeface="Times New Roman"/>
                <a:sym typeface="Times New Roman"/>
              </a:rPr>
              <a:t> </a:t>
            </a:r>
            <a:r>
              <a:rPr lang="fr-FR" sz="2800" b="0" i="0" u="none" strike="noStrike" cap="none">
                <a:solidFill>
                  <a:schemeClr val="dk1"/>
                </a:solidFill>
                <a:latin typeface="Times New Roman"/>
                <a:ea typeface="Times New Roman"/>
                <a:cs typeface="Times New Roman"/>
                <a:sym typeface="Times New Roman"/>
              </a:rPr>
              <a:t>versant dans l’aménagement et la lutte contre la salinisation par le lessivage du sel des sols salés. Ces informations peuvent être prises en compte pour le </a:t>
            </a:r>
            <a:r>
              <a:rPr lang="fr-FR" sz="2800">
                <a:solidFill>
                  <a:schemeClr val="dk1"/>
                </a:solidFill>
                <a:latin typeface="Times New Roman"/>
                <a:ea typeface="Times New Roman"/>
                <a:cs typeface="Times New Roman"/>
                <a:sym typeface="Times New Roman"/>
              </a:rPr>
              <a:t>dimensionnement</a:t>
            </a:r>
            <a:r>
              <a:rPr lang="fr-FR" sz="2800" b="0" i="0" u="none" strike="noStrike" cap="none">
                <a:solidFill>
                  <a:schemeClr val="dk1"/>
                </a:solidFill>
                <a:latin typeface="Times New Roman"/>
                <a:ea typeface="Times New Roman"/>
                <a:cs typeface="Times New Roman"/>
                <a:sym typeface="Times New Roman"/>
              </a:rPr>
              <a:t> et le calibrage des ouvrages hydro-agricoles. Ainsi pour une maîtrise de l’eau peut-on ignorer l’information hydrologique dans la conception des ouvrages hydro-agricoles et l’aménagement des bas-fonds ?      </a:t>
            </a:r>
            <a:endParaRPr sz="28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sp>
        <p:nvSpPr>
          <p:cNvPr id="118" name="Google Shape;118;p1"/>
          <p:cNvSpPr txBox="1"/>
          <p:nvPr/>
        </p:nvSpPr>
        <p:spPr>
          <a:xfrm>
            <a:off x="17309850" y="41217225"/>
            <a:ext cx="14259600" cy="4291200"/>
          </a:xfrm>
          <a:prstGeom prst="rect">
            <a:avLst/>
          </a:prstGeom>
          <a:noFill/>
          <a:ln>
            <a:noFill/>
          </a:ln>
        </p:spPr>
        <p:txBody>
          <a:bodyPr spcFirstLastPara="1" wrap="square" lIns="91425" tIns="91425" rIns="91425" bIns="91425" anchor="t" anchorCtr="0">
            <a:noAutofit/>
          </a:bodyPr>
          <a:lstStyle/>
          <a:p>
            <a:pPr marL="457200" marR="0" lvl="0" indent="-406400" algn="just" rtl="0">
              <a:lnSpc>
                <a:spcPct val="100000"/>
              </a:lnSpc>
              <a:spcBef>
                <a:spcPts val="0"/>
              </a:spcBef>
              <a:spcAft>
                <a:spcPts val="0"/>
              </a:spcAft>
              <a:buClr>
                <a:schemeClr val="dk1"/>
              </a:buClr>
              <a:buSzPts val="2800"/>
              <a:buFont typeface="Times New Roman"/>
              <a:buChar char="●"/>
            </a:pPr>
            <a:r>
              <a:rPr lang="fr-FR" sz="2800" b="0" i="0" u="none" strike="noStrike" cap="none">
                <a:solidFill>
                  <a:schemeClr val="dk1"/>
                </a:solidFill>
                <a:latin typeface="Times New Roman"/>
                <a:ea typeface="Times New Roman"/>
                <a:cs typeface="Times New Roman"/>
                <a:sym typeface="Times New Roman"/>
              </a:rPr>
              <a:t>BRGM, Décembre 1973. Recherche sur la signification hydrogéologique de la densité de drainage. In. Application à la détermination et à la cartographie de l’écoulement </a:t>
            </a:r>
            <a:r>
              <a:rPr lang="fr-FR" sz="2800">
                <a:solidFill>
                  <a:schemeClr val="dk1"/>
                </a:solidFill>
                <a:latin typeface="Times New Roman"/>
                <a:ea typeface="Times New Roman"/>
                <a:cs typeface="Times New Roman"/>
                <a:sym typeface="Times New Roman"/>
              </a:rPr>
              <a:t>souterrain</a:t>
            </a:r>
            <a:r>
              <a:rPr lang="fr-FR" sz="2800" b="0" i="0" u="none" strike="noStrike" cap="none">
                <a:solidFill>
                  <a:schemeClr val="dk1"/>
                </a:solidFill>
                <a:latin typeface="Times New Roman"/>
                <a:ea typeface="Times New Roman"/>
                <a:cs typeface="Times New Roman"/>
                <a:sym typeface="Times New Roman"/>
              </a:rPr>
              <a:t>. Département géologie de l’aménagement ; 73 SGN 422 AME ; 69p.</a:t>
            </a:r>
            <a:endParaRPr sz="2800">
              <a:solidFill>
                <a:schemeClr val="dk1"/>
              </a:solidFill>
              <a:latin typeface="Times New Roman"/>
              <a:ea typeface="Times New Roman"/>
              <a:cs typeface="Times New Roman"/>
              <a:sym typeface="Times New Roman"/>
            </a:endParaRPr>
          </a:p>
          <a:p>
            <a:pPr marL="457200" marR="0" lvl="0" indent="-406400" algn="just" rtl="0">
              <a:lnSpc>
                <a:spcPct val="100000"/>
              </a:lnSpc>
              <a:spcBef>
                <a:spcPts val="1000"/>
              </a:spcBef>
              <a:spcAft>
                <a:spcPts val="0"/>
              </a:spcAft>
              <a:buClr>
                <a:schemeClr val="dk1"/>
              </a:buClr>
              <a:buSzPts val="2800"/>
              <a:buFont typeface="Times New Roman"/>
              <a:buChar char="●"/>
            </a:pPr>
            <a:r>
              <a:rPr lang="fr-FR" sz="2800" b="0" i="0" u="none" strike="noStrike" cap="none">
                <a:solidFill>
                  <a:schemeClr val="dk1"/>
                </a:solidFill>
                <a:latin typeface="Times New Roman"/>
                <a:ea typeface="Times New Roman"/>
                <a:cs typeface="Times New Roman"/>
                <a:sym typeface="Times New Roman"/>
              </a:rPr>
              <a:t>FAYE C, 2014. Méthode d’analyse statistique de données morphométriques : corrélation de</a:t>
            </a:r>
            <a:r>
              <a:rPr lang="fr-FR" sz="2800">
                <a:solidFill>
                  <a:schemeClr val="dk1"/>
                </a:solidFill>
                <a:latin typeface="Times New Roman"/>
                <a:ea typeface="Times New Roman"/>
                <a:cs typeface="Times New Roman"/>
                <a:sym typeface="Times New Roman"/>
              </a:rPr>
              <a:t> </a:t>
            </a:r>
            <a:r>
              <a:rPr lang="fr-FR" sz="2800" b="0" i="0" u="none" strike="noStrike" cap="none">
                <a:solidFill>
                  <a:schemeClr val="dk1"/>
                </a:solidFill>
                <a:latin typeface="Times New Roman"/>
                <a:ea typeface="Times New Roman"/>
                <a:cs typeface="Times New Roman"/>
                <a:sym typeface="Times New Roman"/>
              </a:rPr>
              <a:t>paramètres morphométriques et influence sur l’écoulement des sous-bassins du fleuve Sénégal. Cinq Continents 4 (10) : 80-108.</a:t>
            </a:r>
            <a:endParaRPr sz="2800">
              <a:solidFill>
                <a:schemeClr val="dk1"/>
              </a:solidFill>
              <a:latin typeface="Times New Roman"/>
              <a:ea typeface="Times New Roman"/>
              <a:cs typeface="Times New Roman"/>
              <a:sym typeface="Times New Roman"/>
            </a:endParaRPr>
          </a:p>
          <a:p>
            <a:pPr marL="457200" marR="0" lvl="0" indent="-406400" algn="just" rtl="0">
              <a:lnSpc>
                <a:spcPct val="100000"/>
              </a:lnSpc>
              <a:spcBef>
                <a:spcPts val="1000"/>
              </a:spcBef>
              <a:spcAft>
                <a:spcPts val="0"/>
              </a:spcAft>
              <a:buClr>
                <a:schemeClr val="dk1"/>
              </a:buClr>
              <a:buSzPts val="2800"/>
              <a:buFont typeface="Times New Roman"/>
              <a:buChar char="●"/>
            </a:pPr>
            <a:r>
              <a:rPr lang="fr-FR" sz="2800" b="0" i="0" u="none" strike="noStrike" cap="none">
                <a:solidFill>
                  <a:schemeClr val="dk1"/>
                </a:solidFill>
                <a:latin typeface="Times New Roman"/>
                <a:ea typeface="Times New Roman"/>
                <a:cs typeface="Times New Roman"/>
                <a:sym typeface="Times New Roman"/>
              </a:rPr>
              <a:t>HAMED K B et BOUANANI A, 2016. Caractérisation d’un bassin versant par l’analyse statistique des </a:t>
            </a:r>
            <a:r>
              <a:rPr lang="fr-FR" sz="2800">
                <a:solidFill>
                  <a:schemeClr val="dk1"/>
                </a:solidFill>
                <a:latin typeface="Times New Roman"/>
                <a:ea typeface="Times New Roman"/>
                <a:cs typeface="Times New Roman"/>
                <a:sym typeface="Times New Roman"/>
              </a:rPr>
              <a:t>paramètres</a:t>
            </a:r>
            <a:r>
              <a:rPr lang="fr-FR" sz="2800" b="0" i="0" u="none" strike="noStrike" cap="none">
                <a:solidFill>
                  <a:schemeClr val="dk1"/>
                </a:solidFill>
                <a:latin typeface="Times New Roman"/>
                <a:ea typeface="Times New Roman"/>
                <a:cs typeface="Times New Roman"/>
                <a:sym typeface="Times New Roman"/>
              </a:rPr>
              <a:t> morphométriques : Cas du bassin du bassin versant de la Tafna (Nord-ouest algérien) ; Geo-Eco-Trop.,2016,40,4, pp. 277-286.</a:t>
            </a:r>
            <a:endParaRPr sz="28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100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1000"/>
              </a:spcBef>
              <a:spcAft>
                <a:spcPts val="0"/>
              </a:spcAft>
              <a:buClr>
                <a:schemeClr val="dk1"/>
              </a:buClr>
              <a:buSzPts val="1100"/>
              <a:buFont typeface="Arial"/>
              <a:buNone/>
            </a:pPr>
            <a:endParaRPr sz="28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1100"/>
              <a:buFont typeface="Arial"/>
              <a:buNone/>
            </a:pPr>
            <a:endParaRPr sz="28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sp>
        <p:nvSpPr>
          <p:cNvPr id="119" name="Google Shape;119;p1"/>
          <p:cNvSpPr txBox="1"/>
          <p:nvPr/>
        </p:nvSpPr>
        <p:spPr>
          <a:xfrm>
            <a:off x="17134300" y="29239725"/>
            <a:ext cx="9593700" cy="64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fr-FR" sz="2900" b="1" i="0" u="none" strike="noStrike" cap="none">
                <a:solidFill>
                  <a:schemeClr val="dk1"/>
                </a:solidFill>
                <a:latin typeface="Times New Roman"/>
                <a:ea typeface="Times New Roman"/>
                <a:cs typeface="Times New Roman"/>
                <a:sym typeface="Times New Roman"/>
              </a:rPr>
              <a:t>Classification du relief selon la méthode de l</a:t>
            </a:r>
            <a:r>
              <a:rPr lang="fr-FR" sz="2900" b="1">
                <a:solidFill>
                  <a:schemeClr val="dk1"/>
                </a:solidFill>
                <a:latin typeface="Times New Roman"/>
                <a:ea typeface="Times New Roman"/>
                <a:cs typeface="Times New Roman"/>
                <a:sym typeface="Times New Roman"/>
              </a:rPr>
              <a:t>’ORSTOM</a:t>
            </a:r>
            <a:endParaRPr sz="2900" b="1" i="0" u="none" strike="noStrike" cap="none">
              <a:solidFill>
                <a:schemeClr val="dk1"/>
              </a:solidFill>
              <a:latin typeface="Times New Roman"/>
              <a:ea typeface="Times New Roman"/>
              <a:cs typeface="Times New Roman"/>
              <a:sym typeface="Times New Roman"/>
            </a:endParaRPr>
          </a:p>
        </p:txBody>
      </p:sp>
      <p:pic>
        <p:nvPicPr>
          <p:cNvPr id="120" name="Google Shape;120;p1" title="BV Poster.png"/>
          <p:cNvPicPr preferRelativeResize="0"/>
          <p:nvPr/>
        </p:nvPicPr>
        <p:blipFill>
          <a:blip r:embed="rId9">
            <a:alphaModFix/>
          </a:blip>
          <a:stretch>
            <a:fillRect/>
          </a:stretch>
        </p:blipFill>
        <p:spPr>
          <a:xfrm>
            <a:off x="1040355" y="16611698"/>
            <a:ext cx="8105295" cy="5730725"/>
          </a:xfrm>
          <a:prstGeom prst="rect">
            <a:avLst/>
          </a:prstGeom>
          <a:noFill/>
          <a:ln w="9525" cap="flat" cmpd="sng">
            <a:solidFill>
              <a:schemeClr val="dk2"/>
            </a:solidFill>
            <a:prstDash val="dash"/>
            <a:round/>
            <a:headEnd type="none" w="sm" len="sm"/>
            <a:tailEnd type="none" w="sm" len="sm"/>
          </a:ln>
        </p:spPr>
      </p:pic>
      <p:sp>
        <p:nvSpPr>
          <p:cNvPr id="121" name="Google Shape;121;p1"/>
          <p:cNvSpPr txBox="1"/>
          <p:nvPr/>
        </p:nvSpPr>
        <p:spPr>
          <a:xfrm>
            <a:off x="1092350" y="22357650"/>
            <a:ext cx="8001300" cy="5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2600">
                <a:solidFill>
                  <a:schemeClr val="dk1"/>
                </a:solidFill>
                <a:latin typeface="Times New Roman"/>
                <a:ea typeface="Times New Roman"/>
                <a:cs typeface="Times New Roman"/>
                <a:sym typeface="Times New Roman"/>
              </a:rPr>
              <a:t>Figure 2 : Carte topographique du bassin versant de Djilor</a:t>
            </a:r>
            <a:endParaRPr sz="2600">
              <a:solidFill>
                <a:schemeClr val="dk1"/>
              </a:solidFill>
              <a:latin typeface="Times New Roman"/>
              <a:ea typeface="Times New Roman"/>
              <a:cs typeface="Times New Roman"/>
              <a:sym typeface="Times New Roman"/>
            </a:endParaRPr>
          </a:p>
        </p:txBody>
      </p:sp>
      <p:sp>
        <p:nvSpPr>
          <p:cNvPr id="122" name="Google Shape;122;p1"/>
          <p:cNvSpPr/>
          <p:nvPr/>
        </p:nvSpPr>
        <p:spPr>
          <a:xfrm>
            <a:off x="17803550" y="19417575"/>
            <a:ext cx="2438400" cy="419094"/>
          </a:xfrm>
          <a:custGeom>
            <a:avLst/>
            <a:gdLst/>
            <a:ahLst/>
            <a:cxnLst/>
            <a:rect l="l" t="t" r="r" b="b"/>
            <a:pathLst>
              <a:path w="97536" h="12954" extrusionOk="0">
                <a:moveTo>
                  <a:pt x="0" y="762"/>
                </a:moveTo>
                <a:lnTo>
                  <a:pt x="3048" y="12954"/>
                </a:lnTo>
                <a:lnTo>
                  <a:pt x="8382" y="0"/>
                </a:lnTo>
                <a:lnTo>
                  <a:pt x="97536" y="0"/>
                </a:lnTo>
              </a:path>
            </a:pathLst>
          </a:custGeom>
          <a:noFill/>
          <a:ln w="28575" cap="flat" cmpd="sng">
            <a:solidFill>
              <a:srgbClr val="980000"/>
            </a:solidFill>
            <a:prstDash val="solid"/>
            <a:round/>
            <a:headEnd type="none" w="med" len="med"/>
            <a:tailEnd type="none" w="med" len="med"/>
          </a:ln>
        </p:spPr>
        <p:txBody>
          <a:bodyPr/>
          <a:lstStyle/>
          <a:p>
            <a:endParaRPr lang="fr-FR"/>
          </a:p>
        </p:txBody>
      </p:sp>
      <p:sp>
        <p:nvSpPr>
          <p:cNvPr id="123" name="Google Shape;123;p1"/>
          <p:cNvSpPr/>
          <p:nvPr/>
        </p:nvSpPr>
        <p:spPr>
          <a:xfrm>
            <a:off x="17501800" y="20333976"/>
            <a:ext cx="2438400" cy="419062"/>
          </a:xfrm>
          <a:custGeom>
            <a:avLst/>
            <a:gdLst/>
            <a:ahLst/>
            <a:cxnLst/>
            <a:rect l="l" t="t" r="r" b="b"/>
            <a:pathLst>
              <a:path w="97536" h="12954" extrusionOk="0">
                <a:moveTo>
                  <a:pt x="0" y="762"/>
                </a:moveTo>
                <a:lnTo>
                  <a:pt x="3048" y="12954"/>
                </a:lnTo>
                <a:lnTo>
                  <a:pt x="8382" y="0"/>
                </a:lnTo>
                <a:lnTo>
                  <a:pt x="97536" y="0"/>
                </a:lnTo>
              </a:path>
            </a:pathLst>
          </a:custGeom>
          <a:noFill/>
          <a:ln w="28575" cap="flat" cmpd="sng">
            <a:solidFill>
              <a:srgbClr val="980000"/>
            </a:solidFill>
            <a:prstDash val="solid"/>
            <a:round/>
            <a:headEnd type="none" w="med" len="med"/>
            <a:tailEnd type="none" w="med" len="med"/>
          </a:ln>
        </p:spPr>
        <p:txBody>
          <a:bodyPr/>
          <a:lstStyle/>
          <a:p>
            <a:endParaRPr lang="fr-FR"/>
          </a:p>
        </p:txBody>
      </p:sp>
      <p:sp>
        <p:nvSpPr>
          <p:cNvPr id="124" name="Google Shape;124;p1"/>
          <p:cNvSpPr/>
          <p:nvPr/>
        </p:nvSpPr>
        <p:spPr>
          <a:xfrm>
            <a:off x="447600" y="11287125"/>
            <a:ext cx="31420500" cy="708000"/>
          </a:xfrm>
          <a:prstGeom prst="rect">
            <a:avLst/>
          </a:prstGeom>
          <a:solidFill>
            <a:srgbClr val="CFE2F3"/>
          </a:solidFill>
          <a:ln w="19050" cap="flat" cmpd="sng">
            <a:solidFill>
              <a:schemeClr val="accent4">
                <a:alpha val="0"/>
              </a:schemeClr>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fr-FR" sz="4000" b="1" i="0" u="none" strike="noStrike" cap="none">
                <a:solidFill>
                  <a:srgbClr val="073763"/>
                </a:solidFill>
                <a:latin typeface="Times New Roman"/>
                <a:ea typeface="Times New Roman"/>
                <a:cs typeface="Times New Roman"/>
                <a:sym typeface="Times New Roman"/>
              </a:rPr>
              <a:t> MÉTHODOLOGIE</a:t>
            </a:r>
            <a:endParaRPr sz="4000" b="1" i="0" u="none" strike="noStrike" cap="none">
              <a:solidFill>
                <a:srgbClr val="073763"/>
              </a:solidFill>
              <a:latin typeface="Times New Roman"/>
              <a:ea typeface="Times New Roman"/>
              <a:cs typeface="Times New Roman"/>
              <a:sym typeface="Times New Roman"/>
            </a:endParaRPr>
          </a:p>
        </p:txBody>
      </p:sp>
      <p:sp>
        <p:nvSpPr>
          <p:cNvPr id="125" name="Google Shape;125;p1"/>
          <p:cNvSpPr/>
          <p:nvPr/>
        </p:nvSpPr>
        <p:spPr>
          <a:xfrm>
            <a:off x="11706275" y="46131425"/>
            <a:ext cx="9818700" cy="3158400"/>
          </a:xfrm>
          <a:prstGeom prst="ellipse">
            <a:avLst/>
          </a:prstGeom>
          <a:solidFill>
            <a:srgbClr val="CFE2F3"/>
          </a:solidFill>
          <a:ln w="9525" cap="flat" cmpd="sng">
            <a:solidFill>
              <a:schemeClr val="dk2"/>
            </a:solidFill>
            <a:prstDash val="solid"/>
            <a:round/>
            <a:headEnd type="none" w="sm" len="sm"/>
            <a:tailEnd type="none" w="sm" len="sm"/>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6" name="Google Shape;126;p1"/>
          <p:cNvSpPr txBox="1"/>
          <p:nvPr/>
        </p:nvSpPr>
        <p:spPr>
          <a:xfrm>
            <a:off x="11885375" y="46595450"/>
            <a:ext cx="9460500" cy="2026200"/>
          </a:xfrm>
          <a:prstGeom prst="rect">
            <a:avLst/>
          </a:prstGeom>
          <a:noFill/>
          <a:ln>
            <a:noFill/>
          </a:ln>
        </p:spPr>
        <p:txBody>
          <a:bodyPr spcFirstLastPara="1" wrap="square" lIns="91425" tIns="45700" rIns="91425" bIns="45700" anchor="ctr" anchorCtr="0">
            <a:noAutofit/>
          </a:bodyPr>
          <a:lstStyle/>
          <a:p>
            <a:pPr marL="0" marR="0" lvl="0" indent="0" algn="ctr" rtl="0">
              <a:lnSpc>
                <a:spcPct val="115000"/>
              </a:lnSpc>
              <a:spcBef>
                <a:spcPts val="1000"/>
              </a:spcBef>
              <a:spcAft>
                <a:spcPts val="0"/>
              </a:spcAft>
              <a:buNone/>
            </a:pPr>
            <a:r>
              <a:rPr lang="fr-FR" sz="2200" i="0" u="none" strike="noStrike" cap="none" baseline="30000">
                <a:solidFill>
                  <a:schemeClr val="dk1"/>
                </a:solidFill>
                <a:latin typeface="Times New Roman"/>
                <a:ea typeface="Times New Roman"/>
                <a:cs typeface="Times New Roman"/>
                <a:sym typeface="Times New Roman"/>
              </a:rPr>
              <a:t>1 </a:t>
            </a:r>
            <a:r>
              <a:rPr lang="fr-FR" sz="2200" i="0" u="none" strike="noStrike" cap="none">
                <a:solidFill>
                  <a:schemeClr val="dk1"/>
                </a:solidFill>
                <a:latin typeface="Times New Roman"/>
                <a:ea typeface="Times New Roman"/>
                <a:cs typeface="Times New Roman"/>
                <a:sym typeface="Times New Roman"/>
              </a:rPr>
              <a:t>Université Cheikh Anta Diop de Dakar (UCAD), </a:t>
            </a:r>
            <a:endParaRPr sz="2200" i="0" u="none" strike="noStrike" cap="none">
              <a:solidFill>
                <a:schemeClr val="dk1"/>
              </a:solidFill>
              <a:latin typeface="Times New Roman"/>
              <a:ea typeface="Times New Roman"/>
              <a:cs typeface="Times New Roman"/>
              <a:sym typeface="Times New Roman"/>
            </a:endParaRPr>
          </a:p>
          <a:p>
            <a:pPr marL="0" marR="0" lvl="0" indent="0" algn="ctr" rtl="0">
              <a:lnSpc>
                <a:spcPct val="115000"/>
              </a:lnSpc>
              <a:spcBef>
                <a:spcPts val="0"/>
              </a:spcBef>
              <a:spcAft>
                <a:spcPts val="0"/>
              </a:spcAft>
              <a:buNone/>
            </a:pPr>
            <a:r>
              <a:rPr lang="fr-FR" sz="2200" i="0" u="none" strike="noStrike" cap="none" baseline="30000">
                <a:solidFill>
                  <a:schemeClr val="dk1"/>
                </a:solidFill>
                <a:latin typeface="Times New Roman"/>
                <a:ea typeface="Times New Roman"/>
                <a:cs typeface="Times New Roman"/>
                <a:sym typeface="Times New Roman"/>
              </a:rPr>
              <a:t>2</a:t>
            </a:r>
            <a:r>
              <a:rPr lang="fr-FR" sz="2200" i="0" u="none" strike="noStrike" cap="none">
                <a:solidFill>
                  <a:schemeClr val="dk1"/>
                </a:solidFill>
                <a:latin typeface="Times New Roman"/>
                <a:ea typeface="Times New Roman"/>
                <a:cs typeface="Times New Roman"/>
                <a:sym typeface="Times New Roman"/>
              </a:rPr>
              <a:t>Unité Mixte Internationale Soutenabilité et Résilience (SOURCE) </a:t>
            </a:r>
            <a:r>
              <a:rPr lang="fr-FR" sz="2200">
                <a:solidFill>
                  <a:schemeClr val="dk1"/>
                </a:solidFill>
                <a:latin typeface="Times New Roman"/>
                <a:ea typeface="Times New Roman"/>
                <a:cs typeface="Times New Roman"/>
                <a:sym typeface="Times New Roman"/>
              </a:rPr>
              <a:t> </a:t>
            </a:r>
            <a:r>
              <a:rPr lang="fr-FR" sz="2200" i="0" u="none" strike="noStrike" cap="none">
                <a:solidFill>
                  <a:schemeClr val="dk1"/>
                </a:solidFill>
                <a:latin typeface="Times New Roman"/>
                <a:ea typeface="Times New Roman"/>
                <a:cs typeface="Times New Roman"/>
                <a:sym typeface="Times New Roman"/>
              </a:rPr>
              <a:t>UMI 272</a:t>
            </a:r>
            <a:endParaRPr sz="2200" i="0" u="none" strike="noStrike" cap="none">
              <a:solidFill>
                <a:schemeClr val="dk1"/>
              </a:solidFill>
              <a:latin typeface="Times New Roman"/>
              <a:ea typeface="Times New Roman"/>
              <a:cs typeface="Times New Roman"/>
              <a:sym typeface="Times New Roman"/>
            </a:endParaRPr>
          </a:p>
          <a:p>
            <a:pPr marL="0" marR="0" lvl="0" indent="0" algn="ctr" rtl="0">
              <a:lnSpc>
                <a:spcPct val="115000"/>
              </a:lnSpc>
              <a:spcBef>
                <a:spcPts val="0"/>
              </a:spcBef>
              <a:spcAft>
                <a:spcPts val="0"/>
              </a:spcAft>
              <a:buNone/>
            </a:pPr>
            <a:r>
              <a:rPr lang="fr-FR" sz="2200" i="0" u="none" strike="noStrike" cap="none" baseline="30000">
                <a:solidFill>
                  <a:schemeClr val="dk1"/>
                </a:solidFill>
                <a:latin typeface="Times New Roman"/>
                <a:ea typeface="Times New Roman"/>
                <a:cs typeface="Times New Roman"/>
                <a:sym typeface="Times New Roman"/>
              </a:rPr>
              <a:t>3</a:t>
            </a:r>
            <a:r>
              <a:rPr lang="fr-FR" sz="2200" i="0" u="none" strike="noStrike" cap="none">
                <a:solidFill>
                  <a:schemeClr val="dk1"/>
                </a:solidFill>
                <a:latin typeface="Times New Roman"/>
                <a:ea typeface="Times New Roman"/>
                <a:cs typeface="Times New Roman"/>
                <a:sym typeface="Times New Roman"/>
              </a:rPr>
              <a:t>Université de Lyon, UMR5023, LEHNA, ENTPE, Vaulx-en-Velin</a:t>
            </a:r>
            <a:r>
              <a:rPr lang="fr-FR" sz="2200">
                <a:solidFill>
                  <a:schemeClr val="dk1"/>
                </a:solidFill>
                <a:latin typeface="Times New Roman"/>
                <a:ea typeface="Times New Roman"/>
                <a:cs typeface="Times New Roman"/>
                <a:sym typeface="Times New Roman"/>
              </a:rPr>
              <a:t> </a:t>
            </a:r>
            <a:r>
              <a:rPr lang="fr-FR" sz="2200" i="0" u="none" strike="noStrike" cap="none">
                <a:solidFill>
                  <a:schemeClr val="dk1"/>
                </a:solidFill>
                <a:latin typeface="Times New Roman"/>
                <a:ea typeface="Times New Roman"/>
                <a:cs typeface="Times New Roman"/>
                <a:sym typeface="Times New Roman"/>
              </a:rPr>
              <a:t>(France)  </a:t>
            </a:r>
            <a:endParaRPr sz="2200" i="0" u="none" strike="noStrike" cap="none">
              <a:solidFill>
                <a:schemeClr val="dk1"/>
              </a:solidFill>
              <a:latin typeface="Times New Roman"/>
              <a:ea typeface="Times New Roman"/>
              <a:cs typeface="Times New Roman"/>
              <a:sym typeface="Times New Roman"/>
            </a:endParaRPr>
          </a:p>
          <a:p>
            <a:pPr marL="0" marR="0" lvl="0" indent="0" algn="ctr" rtl="0">
              <a:lnSpc>
                <a:spcPct val="115000"/>
              </a:lnSpc>
              <a:spcBef>
                <a:spcPts val="0"/>
              </a:spcBef>
              <a:spcAft>
                <a:spcPts val="0"/>
              </a:spcAft>
              <a:buNone/>
            </a:pPr>
            <a:r>
              <a:rPr lang="fr-FR" sz="2200" i="0" u="none" strike="noStrike" cap="none">
                <a:solidFill>
                  <a:schemeClr val="dk1"/>
                </a:solidFill>
                <a:latin typeface="Times New Roman"/>
                <a:ea typeface="Times New Roman"/>
                <a:cs typeface="Times New Roman"/>
                <a:sym typeface="Times New Roman"/>
              </a:rPr>
              <a:t>Contact :</a:t>
            </a:r>
            <a:r>
              <a:rPr lang="fr-FR" sz="2200" i="0" strike="noStrike" cap="none">
                <a:solidFill>
                  <a:schemeClr val="dk1"/>
                </a:solidFill>
                <a:latin typeface="Times New Roman"/>
                <a:ea typeface="Times New Roman"/>
                <a:cs typeface="Times New Roman"/>
                <a:sym typeface="Times New Roman"/>
              </a:rPr>
              <a:t> </a:t>
            </a:r>
            <a:r>
              <a:rPr lang="fr-FR" sz="2200" i="0" strike="noStrike" cap="none">
                <a:solidFill>
                  <a:schemeClr val="dk1"/>
                </a:solidFill>
                <a:uFill>
                  <a:noFill/>
                </a:uFill>
                <a:latin typeface="Times New Roman"/>
                <a:ea typeface="Times New Roman"/>
                <a:cs typeface="Times New Roman"/>
                <a:sym typeface="Times New Roman"/>
                <a:hlinkClick r:id="rId10">
                  <a:extLst>
                    <a:ext uri="{A12FA001-AC4F-418D-AE19-62706E023703}">
                      <ahyp:hlinkClr xmlns:ahyp="http://schemas.microsoft.com/office/drawing/2018/hyperlinkcolor" val="tx"/>
                    </a:ext>
                  </a:extLst>
                </a:hlinkClick>
              </a:rPr>
              <a:t>alouise.ndour@ucad.edu.sn</a:t>
            </a:r>
            <a:r>
              <a:rPr lang="fr-FR" sz="2200" i="0" strike="noStrike" cap="none">
                <a:solidFill>
                  <a:schemeClr val="dk1"/>
                </a:solidFill>
                <a:latin typeface="Times New Roman"/>
                <a:ea typeface="Times New Roman"/>
                <a:cs typeface="Times New Roman"/>
                <a:sym typeface="Times New Roman"/>
              </a:rPr>
              <a:t> / </a:t>
            </a:r>
            <a:r>
              <a:rPr lang="fr-FR" sz="2200" i="0" strike="noStrike" cap="none">
                <a:solidFill>
                  <a:schemeClr val="dk1"/>
                </a:solidFill>
                <a:uFill>
                  <a:noFill/>
                </a:uFill>
                <a:latin typeface="Times New Roman"/>
                <a:ea typeface="Times New Roman"/>
                <a:cs typeface="Times New Roman"/>
                <a:sym typeface="Times New Roman"/>
                <a:hlinkClick r:id="rId11">
                  <a:extLst>
                    <a:ext uri="{A12FA001-AC4F-418D-AE19-62706E023703}">
                      <ahyp:hlinkClr xmlns:ahyp="http://schemas.microsoft.com/office/drawing/2018/hyperlinkcolor" val="tx"/>
                    </a:ext>
                  </a:extLst>
                </a:hlinkClick>
              </a:rPr>
              <a:t>ndouralwiz@gmail.com</a:t>
            </a:r>
            <a:r>
              <a:rPr lang="fr-FR" sz="1000">
                <a:solidFill>
                  <a:schemeClr val="dk1"/>
                </a:solidFill>
                <a:highlight>
                  <a:schemeClr val="dk1"/>
                </a:highlight>
                <a:latin typeface="Times New Roman"/>
                <a:ea typeface="Times New Roman"/>
                <a:cs typeface="Times New Roman"/>
                <a:sym typeface="Times New Roman"/>
              </a:rPr>
              <a:t> </a:t>
            </a:r>
            <a:endParaRPr sz="4200">
              <a:solidFill>
                <a:srgbClr val="FF9900"/>
              </a:solidFill>
              <a:highlight>
                <a:schemeClr val="dk1"/>
              </a:highlight>
              <a:latin typeface="Architects Daughter"/>
              <a:ea typeface="Architects Daughter"/>
              <a:cs typeface="Architects Daughter"/>
              <a:sym typeface="Architects Daughter"/>
            </a:endParaRPr>
          </a:p>
        </p:txBody>
      </p:sp>
      <p:sp>
        <p:nvSpPr>
          <p:cNvPr id="127" name="Google Shape;127;p1"/>
          <p:cNvSpPr/>
          <p:nvPr/>
        </p:nvSpPr>
        <p:spPr>
          <a:xfrm>
            <a:off x="10437295" y="12186700"/>
            <a:ext cx="200700" cy="106578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8" name="Google Shape;128;p1"/>
          <p:cNvSpPr/>
          <p:nvPr/>
        </p:nvSpPr>
        <p:spPr>
          <a:xfrm>
            <a:off x="21625375" y="12141550"/>
            <a:ext cx="200700" cy="106578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9" name="Google Shape;129;p1"/>
          <p:cNvSpPr/>
          <p:nvPr/>
        </p:nvSpPr>
        <p:spPr>
          <a:xfrm>
            <a:off x="15976625" y="23831475"/>
            <a:ext cx="1057800" cy="222999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0" name="Google Shape;130;p1"/>
          <p:cNvSpPr/>
          <p:nvPr/>
        </p:nvSpPr>
        <p:spPr>
          <a:xfrm>
            <a:off x="31844875" y="50"/>
            <a:ext cx="583200" cy="504063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1" name="Google Shape;131;p1"/>
          <p:cNvSpPr/>
          <p:nvPr/>
        </p:nvSpPr>
        <p:spPr>
          <a:xfrm>
            <a:off x="23750" y="0"/>
            <a:ext cx="553500" cy="504063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2" name="Google Shape;132;p1"/>
          <p:cNvSpPr/>
          <p:nvPr/>
        </p:nvSpPr>
        <p:spPr>
          <a:xfrm>
            <a:off x="458850" y="10200"/>
            <a:ext cx="31398000" cy="708000"/>
          </a:xfrm>
          <a:prstGeom prst="rect">
            <a:avLst/>
          </a:prstGeom>
          <a:solidFill>
            <a:srgbClr val="CFE2F3"/>
          </a:solidFill>
          <a:ln w="12700" cap="flat" cmpd="sng">
            <a:solidFill>
              <a:srgbClr val="434343">
                <a:alpha val="0"/>
              </a:srgbClr>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3600"/>
              <a:buFont typeface="Arial"/>
              <a:buNone/>
            </a:pPr>
            <a:r>
              <a:rPr lang="fr-FR" sz="4200">
                <a:solidFill>
                  <a:srgbClr val="FF9900"/>
                </a:solidFill>
                <a:latin typeface="Merriweather ExtraBold"/>
                <a:ea typeface="Merriweather ExtraBold"/>
                <a:cs typeface="Merriweather ExtraBold"/>
                <a:sym typeface="Merriweather ExtraBold"/>
              </a:rPr>
              <a:t>JUMI 2026</a:t>
            </a:r>
            <a:endParaRPr sz="4200">
              <a:solidFill>
                <a:srgbClr val="FF9900"/>
              </a:solidFill>
              <a:highlight>
                <a:schemeClr val="dk1"/>
              </a:highlight>
              <a:latin typeface="Merriweather ExtraBold"/>
              <a:ea typeface="Merriweather ExtraBold"/>
              <a:cs typeface="Merriweather ExtraBold"/>
              <a:sym typeface="Merriweather ExtraBold"/>
            </a:endParaRP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1377</Words>
  <Application>Microsoft Office PowerPoint</Application>
  <PresentationFormat>Personnalisé</PresentationFormat>
  <Paragraphs>173</Paragraphs>
  <Slides>1</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Arial</vt:lpstr>
      <vt:lpstr>Architects Daughter</vt:lpstr>
      <vt:lpstr>Merriweather ExtraBold</vt:lpstr>
      <vt:lpstr>Times New Roman</vt:lpstr>
      <vt:lpstr>Calibri</vt:lpstr>
      <vt:lpstr>Cambria Math</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Utilisateur Windows</dc:creator>
  <cp:lastModifiedBy>Loïc Pian</cp:lastModifiedBy>
  <cp:revision>1</cp:revision>
  <dcterms:created xsi:type="dcterms:W3CDTF">2019-05-28T13:42:00Z</dcterms:created>
  <dcterms:modified xsi:type="dcterms:W3CDTF">2026-06-04T11:48:10Z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CE9B210C0E4B476E9E76EEED5129100D_12</vt:lpwstr>
  </property>
  <property fmtid="{D5CDD505-2E9C-101B-9397-08002B2CF9AE}" pid="3" name="KSOProductBuildVer">
    <vt:lpwstr>1036-12.2.0.21179</vt:lpwstr>
  </property>
</Properties>
</file>