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
  </p:notesMasterIdLst>
  <p:sldIdLst>
    <p:sldId id="256" r:id="rId3"/>
    <p:sldId id="257" r:id="rId4"/>
    <p:sldId id="258" r:id="rId5"/>
  </p:sldIdLst>
  <p:sldSz cx="30275213" cy="42803763"/>
  <p:notesSz cx="6858000" cy="9144000"/>
  <p:embeddedFontLst>
    <p:embeddedFont>
      <p:font typeface="EB Garamond" panose="020B0604020202020204" charset="0"/>
      <p:regular r:id="rId7"/>
      <p:bold r:id="rId8"/>
      <p:italic r:id="rId9"/>
      <p:boldItalic r:id="rId10"/>
    </p:embeddedFont>
    <p:embeddedFont>
      <p:font typeface="Montserrat" panose="020B0604020202020204" charset="0"/>
      <p:regular r:id="rId11"/>
      <p:bold r:id="rId12"/>
      <p:italic r:id="rId13"/>
      <p:boldItalic r:id="rId14"/>
    </p:embeddedFont>
    <p:embeddedFont>
      <p:font typeface="Calibri" panose="020F050202020403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879">
          <p15:clr>
            <a:srgbClr val="747775"/>
          </p15:clr>
        </p15:guide>
        <p15:guide id="2" pos="9536">
          <p15:clr>
            <a:srgbClr val="747775"/>
          </p15:clr>
        </p15:guide>
        <p15:guide id="3" orient="horz" pos="1644">
          <p15:clr>
            <a:srgbClr val="747775"/>
          </p15:clr>
        </p15:guide>
        <p15:guide id="4" orient="horz" pos="1772">
          <p15:clr>
            <a:srgbClr val="747775"/>
          </p15:clr>
        </p15:guide>
        <p15:guide id="5" pos="3106">
          <p15:clr>
            <a:srgbClr val="747775"/>
          </p15:clr>
        </p15:guide>
        <p15:guide id="6" pos="170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8" d="100"/>
          <a:sy n="28" d="100"/>
        </p:scale>
        <p:origin x="2214" y="-2436"/>
      </p:cViewPr>
      <p:guideLst>
        <p:guide orient="horz" pos="16879"/>
        <p:guide pos="9536"/>
        <p:guide orient="horz" pos="1644"/>
        <p:guide orient="horz" pos="1772"/>
        <p:guide pos="3106"/>
        <p:guide pos="17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15.fntdata"/><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9.fntdata"/><Relationship Id="rId23" Type="http://schemas.openxmlformats.org/officeDocument/2006/relationships/presProps" Target="presProps.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6598" y="685800"/>
            <a:ext cx="2425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f482d90e0_11_7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4f482d90e0_11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24f482d90e0_11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2de2685d6_0_0: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52de2685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5298ce3440_0_5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25298ce3440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25298ce3440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32074" y="6196323"/>
            <a:ext cx="28212000" cy="17081700"/>
          </a:xfrm>
          <a:prstGeom prst="rect">
            <a:avLst/>
          </a:prstGeom>
        </p:spPr>
        <p:txBody>
          <a:bodyPr spcFirstLastPara="1" wrap="square" lIns="455425" tIns="455425" rIns="455425" bIns="455425" anchor="b" anchorCtr="0">
            <a:normAutofit/>
          </a:bodyPr>
          <a:lstStyle>
            <a:lvl1pPr lvl="0" algn="ctr">
              <a:spcBef>
                <a:spcPts val="0"/>
              </a:spcBef>
              <a:spcAft>
                <a:spcPts val="0"/>
              </a:spcAft>
              <a:buSzPts val="25900"/>
              <a:buNone/>
              <a:defRPr sz="25900"/>
            </a:lvl1pPr>
            <a:lvl2pPr lvl="1" algn="ctr">
              <a:spcBef>
                <a:spcPts val="0"/>
              </a:spcBef>
              <a:spcAft>
                <a:spcPts val="0"/>
              </a:spcAft>
              <a:buSzPts val="25900"/>
              <a:buNone/>
              <a:defRPr sz="25900"/>
            </a:lvl2pPr>
            <a:lvl3pPr lvl="2" algn="ctr">
              <a:spcBef>
                <a:spcPts val="0"/>
              </a:spcBef>
              <a:spcAft>
                <a:spcPts val="0"/>
              </a:spcAft>
              <a:buSzPts val="25900"/>
              <a:buNone/>
              <a:defRPr sz="25900"/>
            </a:lvl3pPr>
            <a:lvl4pPr lvl="3" algn="ctr">
              <a:spcBef>
                <a:spcPts val="0"/>
              </a:spcBef>
              <a:spcAft>
                <a:spcPts val="0"/>
              </a:spcAft>
              <a:buSzPts val="25900"/>
              <a:buNone/>
              <a:defRPr sz="25900"/>
            </a:lvl4pPr>
            <a:lvl5pPr lvl="4" algn="ctr">
              <a:spcBef>
                <a:spcPts val="0"/>
              </a:spcBef>
              <a:spcAft>
                <a:spcPts val="0"/>
              </a:spcAft>
              <a:buSzPts val="25900"/>
              <a:buNone/>
              <a:defRPr sz="25900"/>
            </a:lvl5pPr>
            <a:lvl6pPr lvl="5" algn="ctr">
              <a:spcBef>
                <a:spcPts val="0"/>
              </a:spcBef>
              <a:spcAft>
                <a:spcPts val="0"/>
              </a:spcAft>
              <a:buSzPts val="25900"/>
              <a:buNone/>
              <a:defRPr sz="25900"/>
            </a:lvl6pPr>
            <a:lvl7pPr lvl="6" algn="ctr">
              <a:spcBef>
                <a:spcPts val="0"/>
              </a:spcBef>
              <a:spcAft>
                <a:spcPts val="0"/>
              </a:spcAft>
              <a:buSzPts val="25900"/>
              <a:buNone/>
              <a:defRPr sz="25900"/>
            </a:lvl7pPr>
            <a:lvl8pPr lvl="7" algn="ctr">
              <a:spcBef>
                <a:spcPts val="0"/>
              </a:spcBef>
              <a:spcAft>
                <a:spcPts val="0"/>
              </a:spcAft>
              <a:buSzPts val="25900"/>
              <a:buNone/>
              <a:defRPr sz="25900"/>
            </a:lvl8pPr>
            <a:lvl9pPr lvl="8" algn="ctr">
              <a:spcBef>
                <a:spcPts val="0"/>
              </a:spcBef>
              <a:spcAft>
                <a:spcPts val="0"/>
              </a:spcAft>
              <a:buSzPts val="25900"/>
              <a:buNone/>
              <a:defRPr sz="25900"/>
            </a:lvl9pPr>
          </a:lstStyle>
          <a:p>
            <a:endParaRPr/>
          </a:p>
        </p:txBody>
      </p:sp>
      <p:sp>
        <p:nvSpPr>
          <p:cNvPr id="11" name="Google Shape;11;p2"/>
          <p:cNvSpPr txBox="1">
            <a:spLocks noGrp="1"/>
          </p:cNvSpPr>
          <p:nvPr>
            <p:ph type="subTitle" idx="1"/>
          </p:nvPr>
        </p:nvSpPr>
        <p:spPr>
          <a:xfrm>
            <a:off x="1032046" y="23585474"/>
            <a:ext cx="28212000" cy="6596100"/>
          </a:xfrm>
          <a:prstGeom prst="rect">
            <a:avLst/>
          </a:prstGeom>
        </p:spPr>
        <p:txBody>
          <a:bodyPr spcFirstLastPara="1" wrap="square" lIns="455425" tIns="455425" rIns="455425" bIns="455425" anchor="t" anchorCtr="0">
            <a:normAutofit/>
          </a:bodyPr>
          <a:lstStyle>
            <a:lvl1pPr lvl="0" algn="ctr">
              <a:lnSpc>
                <a:spcPct val="100000"/>
              </a:lnSpc>
              <a:spcBef>
                <a:spcPts val="0"/>
              </a:spcBef>
              <a:spcAft>
                <a:spcPts val="0"/>
              </a:spcAft>
              <a:buSzPts val="13900"/>
              <a:buNone/>
              <a:defRPr sz="13900"/>
            </a:lvl1pPr>
            <a:lvl2pPr lvl="1" algn="ctr">
              <a:lnSpc>
                <a:spcPct val="100000"/>
              </a:lnSpc>
              <a:spcBef>
                <a:spcPts val="0"/>
              </a:spcBef>
              <a:spcAft>
                <a:spcPts val="0"/>
              </a:spcAft>
              <a:buSzPts val="13900"/>
              <a:buNone/>
              <a:defRPr sz="13900"/>
            </a:lvl2pPr>
            <a:lvl3pPr lvl="2" algn="ctr">
              <a:lnSpc>
                <a:spcPct val="100000"/>
              </a:lnSpc>
              <a:spcBef>
                <a:spcPts val="0"/>
              </a:spcBef>
              <a:spcAft>
                <a:spcPts val="0"/>
              </a:spcAft>
              <a:buSzPts val="13900"/>
              <a:buNone/>
              <a:defRPr sz="13900"/>
            </a:lvl3pPr>
            <a:lvl4pPr lvl="3" algn="ctr">
              <a:lnSpc>
                <a:spcPct val="100000"/>
              </a:lnSpc>
              <a:spcBef>
                <a:spcPts val="0"/>
              </a:spcBef>
              <a:spcAft>
                <a:spcPts val="0"/>
              </a:spcAft>
              <a:buSzPts val="13900"/>
              <a:buNone/>
              <a:defRPr sz="13900"/>
            </a:lvl4pPr>
            <a:lvl5pPr lvl="4" algn="ctr">
              <a:lnSpc>
                <a:spcPct val="100000"/>
              </a:lnSpc>
              <a:spcBef>
                <a:spcPts val="0"/>
              </a:spcBef>
              <a:spcAft>
                <a:spcPts val="0"/>
              </a:spcAft>
              <a:buSzPts val="13900"/>
              <a:buNone/>
              <a:defRPr sz="13900"/>
            </a:lvl5pPr>
            <a:lvl6pPr lvl="5" algn="ctr">
              <a:lnSpc>
                <a:spcPct val="100000"/>
              </a:lnSpc>
              <a:spcBef>
                <a:spcPts val="0"/>
              </a:spcBef>
              <a:spcAft>
                <a:spcPts val="0"/>
              </a:spcAft>
              <a:buSzPts val="13900"/>
              <a:buNone/>
              <a:defRPr sz="13900"/>
            </a:lvl6pPr>
            <a:lvl7pPr lvl="6" algn="ctr">
              <a:lnSpc>
                <a:spcPct val="100000"/>
              </a:lnSpc>
              <a:spcBef>
                <a:spcPts val="0"/>
              </a:spcBef>
              <a:spcAft>
                <a:spcPts val="0"/>
              </a:spcAft>
              <a:buSzPts val="13900"/>
              <a:buNone/>
              <a:defRPr sz="13900"/>
            </a:lvl7pPr>
            <a:lvl8pPr lvl="7" algn="ctr">
              <a:lnSpc>
                <a:spcPct val="100000"/>
              </a:lnSpc>
              <a:spcBef>
                <a:spcPts val="0"/>
              </a:spcBef>
              <a:spcAft>
                <a:spcPts val="0"/>
              </a:spcAft>
              <a:buSzPts val="13900"/>
              <a:buNone/>
              <a:defRPr sz="13900"/>
            </a:lvl8pPr>
            <a:lvl9pPr lvl="8" algn="ctr">
              <a:lnSpc>
                <a:spcPct val="100000"/>
              </a:lnSpc>
              <a:spcBef>
                <a:spcPts val="0"/>
              </a:spcBef>
              <a:spcAft>
                <a:spcPts val="0"/>
              </a:spcAft>
              <a:buSzPts val="13900"/>
              <a:buNone/>
              <a:defRPr sz="13900"/>
            </a:lvl9pPr>
          </a:lstStyle>
          <a:p>
            <a:endParaRPr/>
          </a:p>
        </p:txBody>
      </p:sp>
      <p:sp>
        <p:nvSpPr>
          <p:cNvPr id="12" name="Google Shape;12;p2"/>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032046" y="9205128"/>
            <a:ext cx="28212000" cy="16339800"/>
          </a:xfrm>
          <a:prstGeom prst="rect">
            <a:avLst/>
          </a:prstGeom>
        </p:spPr>
        <p:txBody>
          <a:bodyPr spcFirstLastPara="1" wrap="square" lIns="455425" tIns="455425" rIns="455425" bIns="455425" anchor="b" anchorCtr="0">
            <a:normAutofit/>
          </a:bodyPr>
          <a:lstStyle>
            <a:lvl1pPr lvl="0" algn="ctr">
              <a:spcBef>
                <a:spcPts val="0"/>
              </a:spcBef>
              <a:spcAft>
                <a:spcPts val="0"/>
              </a:spcAft>
              <a:buSzPts val="59800"/>
              <a:buNone/>
              <a:defRPr sz="59800"/>
            </a:lvl1pPr>
            <a:lvl2pPr lvl="1" algn="ctr">
              <a:spcBef>
                <a:spcPts val="0"/>
              </a:spcBef>
              <a:spcAft>
                <a:spcPts val="0"/>
              </a:spcAft>
              <a:buSzPts val="59800"/>
              <a:buNone/>
              <a:defRPr sz="59800"/>
            </a:lvl2pPr>
            <a:lvl3pPr lvl="2" algn="ctr">
              <a:spcBef>
                <a:spcPts val="0"/>
              </a:spcBef>
              <a:spcAft>
                <a:spcPts val="0"/>
              </a:spcAft>
              <a:buSzPts val="59800"/>
              <a:buNone/>
              <a:defRPr sz="59800"/>
            </a:lvl3pPr>
            <a:lvl4pPr lvl="3" algn="ctr">
              <a:spcBef>
                <a:spcPts val="0"/>
              </a:spcBef>
              <a:spcAft>
                <a:spcPts val="0"/>
              </a:spcAft>
              <a:buSzPts val="59800"/>
              <a:buNone/>
              <a:defRPr sz="59800"/>
            </a:lvl4pPr>
            <a:lvl5pPr lvl="4" algn="ctr">
              <a:spcBef>
                <a:spcPts val="0"/>
              </a:spcBef>
              <a:spcAft>
                <a:spcPts val="0"/>
              </a:spcAft>
              <a:buSzPts val="59800"/>
              <a:buNone/>
              <a:defRPr sz="59800"/>
            </a:lvl5pPr>
            <a:lvl6pPr lvl="5" algn="ctr">
              <a:spcBef>
                <a:spcPts val="0"/>
              </a:spcBef>
              <a:spcAft>
                <a:spcPts val="0"/>
              </a:spcAft>
              <a:buSzPts val="59800"/>
              <a:buNone/>
              <a:defRPr sz="59800"/>
            </a:lvl6pPr>
            <a:lvl7pPr lvl="6" algn="ctr">
              <a:spcBef>
                <a:spcPts val="0"/>
              </a:spcBef>
              <a:spcAft>
                <a:spcPts val="0"/>
              </a:spcAft>
              <a:buSzPts val="59800"/>
              <a:buNone/>
              <a:defRPr sz="59800"/>
            </a:lvl7pPr>
            <a:lvl8pPr lvl="7" algn="ctr">
              <a:spcBef>
                <a:spcPts val="0"/>
              </a:spcBef>
              <a:spcAft>
                <a:spcPts val="0"/>
              </a:spcAft>
              <a:buSzPts val="59800"/>
              <a:buNone/>
              <a:defRPr sz="59800"/>
            </a:lvl8pPr>
            <a:lvl9pPr lvl="8" algn="ctr">
              <a:spcBef>
                <a:spcPts val="0"/>
              </a:spcBef>
              <a:spcAft>
                <a:spcPts val="0"/>
              </a:spcAft>
              <a:buSzPts val="59800"/>
              <a:buNone/>
              <a:defRPr sz="59800"/>
            </a:lvl9pPr>
          </a:lstStyle>
          <a:p>
            <a:r>
              <a:t>xx%</a:t>
            </a:r>
          </a:p>
        </p:txBody>
      </p:sp>
      <p:sp>
        <p:nvSpPr>
          <p:cNvPr id="46" name="Google Shape;46;p11"/>
          <p:cNvSpPr txBox="1">
            <a:spLocks noGrp="1"/>
          </p:cNvSpPr>
          <p:nvPr>
            <p:ph type="body" idx="1"/>
          </p:nvPr>
        </p:nvSpPr>
        <p:spPr>
          <a:xfrm>
            <a:off x="1032046" y="26232690"/>
            <a:ext cx="28212000" cy="10825200"/>
          </a:xfrm>
          <a:prstGeom prst="rect">
            <a:avLst/>
          </a:prstGeom>
        </p:spPr>
        <p:txBody>
          <a:bodyPr spcFirstLastPara="1" wrap="square" lIns="455425" tIns="455425" rIns="455425" bIns="455425" anchor="t" anchorCtr="0">
            <a:normAutofit/>
          </a:bodyPr>
          <a:lstStyle>
            <a:lvl1pPr marL="457200" lvl="0" indent="-800100" algn="ctr">
              <a:spcBef>
                <a:spcPts val="0"/>
              </a:spcBef>
              <a:spcAft>
                <a:spcPts val="0"/>
              </a:spcAft>
              <a:buSzPts val="9000"/>
              <a:buChar char="●"/>
              <a:defRPr/>
            </a:lvl1pPr>
            <a:lvl2pPr marL="914400" lvl="1" indent="-673100" algn="ctr">
              <a:spcBef>
                <a:spcPts val="0"/>
              </a:spcBef>
              <a:spcAft>
                <a:spcPts val="0"/>
              </a:spcAft>
              <a:buSzPts val="7000"/>
              <a:buChar char="○"/>
              <a:defRPr/>
            </a:lvl2pPr>
            <a:lvl3pPr marL="1371600" lvl="2" indent="-673100" algn="ctr">
              <a:spcBef>
                <a:spcPts val="0"/>
              </a:spcBef>
              <a:spcAft>
                <a:spcPts val="0"/>
              </a:spcAft>
              <a:buSzPts val="7000"/>
              <a:buChar char="■"/>
              <a:defRPr/>
            </a:lvl3pPr>
            <a:lvl4pPr marL="1828800" lvl="3" indent="-673100" algn="ctr">
              <a:spcBef>
                <a:spcPts val="0"/>
              </a:spcBef>
              <a:spcAft>
                <a:spcPts val="0"/>
              </a:spcAft>
              <a:buSzPts val="7000"/>
              <a:buChar char="●"/>
              <a:defRPr/>
            </a:lvl4pPr>
            <a:lvl5pPr marL="2286000" lvl="4" indent="-673100" algn="ctr">
              <a:spcBef>
                <a:spcPts val="0"/>
              </a:spcBef>
              <a:spcAft>
                <a:spcPts val="0"/>
              </a:spcAft>
              <a:buSzPts val="7000"/>
              <a:buChar char="○"/>
              <a:defRPr/>
            </a:lvl5pPr>
            <a:lvl6pPr marL="2743200" lvl="5" indent="-673100" algn="ctr">
              <a:spcBef>
                <a:spcPts val="0"/>
              </a:spcBef>
              <a:spcAft>
                <a:spcPts val="0"/>
              </a:spcAft>
              <a:buSzPts val="7000"/>
              <a:buChar char="■"/>
              <a:defRPr/>
            </a:lvl6pPr>
            <a:lvl7pPr marL="3200400" lvl="6" indent="-673100" algn="ctr">
              <a:spcBef>
                <a:spcPts val="0"/>
              </a:spcBef>
              <a:spcAft>
                <a:spcPts val="0"/>
              </a:spcAft>
              <a:buSzPts val="7000"/>
              <a:buChar char="●"/>
              <a:defRPr/>
            </a:lvl7pPr>
            <a:lvl8pPr marL="3657600" lvl="7" indent="-673100" algn="ctr">
              <a:spcBef>
                <a:spcPts val="0"/>
              </a:spcBef>
              <a:spcAft>
                <a:spcPts val="0"/>
              </a:spcAft>
              <a:buSzPts val="7000"/>
              <a:buChar char="○"/>
              <a:defRPr/>
            </a:lvl8pPr>
            <a:lvl9pPr marL="4114800" lvl="8" indent="-673100" algn="ctr">
              <a:spcBef>
                <a:spcPts val="0"/>
              </a:spcBef>
              <a:spcAft>
                <a:spcPts val="0"/>
              </a:spcAft>
              <a:buSzPts val="7000"/>
              <a:buChar char="■"/>
              <a:defRPr/>
            </a:lvl9pPr>
          </a:lstStyle>
          <a:p>
            <a:endParaRPr/>
          </a:p>
        </p:txBody>
      </p:sp>
      <p:sp>
        <p:nvSpPr>
          <p:cNvPr id="47" name="Google Shape;47;p11"/>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2270701" y="7005197"/>
            <a:ext cx="25734611" cy="1490213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9900"/>
              <a:buFont typeface="Calibri"/>
              <a:buNone/>
              <a:defRPr sz="19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3784502" y="22482018"/>
            <a:ext cx="22707010" cy="1033439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300"/>
              </a:spcBef>
              <a:spcAft>
                <a:spcPts val="0"/>
              </a:spcAft>
              <a:buClr>
                <a:schemeClr val="dk1"/>
              </a:buClr>
              <a:buSzPts val="7900"/>
              <a:buNone/>
              <a:defRPr sz="7900"/>
            </a:lvl1pPr>
            <a:lvl2pPr lvl="1" algn="ctr">
              <a:lnSpc>
                <a:spcPct val="90000"/>
              </a:lnSpc>
              <a:spcBef>
                <a:spcPts val="1700"/>
              </a:spcBef>
              <a:spcAft>
                <a:spcPts val="0"/>
              </a:spcAft>
              <a:buClr>
                <a:schemeClr val="dk1"/>
              </a:buClr>
              <a:buSzPts val="6600"/>
              <a:buNone/>
              <a:defRPr sz="6600"/>
            </a:lvl2pPr>
            <a:lvl3pPr lvl="2" algn="ctr">
              <a:lnSpc>
                <a:spcPct val="90000"/>
              </a:lnSpc>
              <a:spcBef>
                <a:spcPts val="1700"/>
              </a:spcBef>
              <a:spcAft>
                <a:spcPts val="0"/>
              </a:spcAft>
              <a:buClr>
                <a:schemeClr val="dk1"/>
              </a:buClr>
              <a:buSzPts val="6000"/>
              <a:buNone/>
              <a:defRPr sz="6000"/>
            </a:lvl3pPr>
            <a:lvl4pPr lvl="3" algn="ctr">
              <a:lnSpc>
                <a:spcPct val="90000"/>
              </a:lnSpc>
              <a:spcBef>
                <a:spcPts val="1700"/>
              </a:spcBef>
              <a:spcAft>
                <a:spcPts val="0"/>
              </a:spcAft>
              <a:buClr>
                <a:schemeClr val="dk1"/>
              </a:buClr>
              <a:buSzPts val="5300"/>
              <a:buNone/>
              <a:defRPr sz="5300"/>
            </a:lvl4pPr>
            <a:lvl5pPr lvl="4" algn="ctr">
              <a:lnSpc>
                <a:spcPct val="90000"/>
              </a:lnSpc>
              <a:spcBef>
                <a:spcPts val="1700"/>
              </a:spcBef>
              <a:spcAft>
                <a:spcPts val="0"/>
              </a:spcAft>
              <a:buClr>
                <a:schemeClr val="dk1"/>
              </a:buClr>
              <a:buSzPts val="5300"/>
              <a:buNone/>
              <a:defRPr sz="5300"/>
            </a:lvl5pPr>
            <a:lvl6pPr lvl="5" algn="ctr">
              <a:lnSpc>
                <a:spcPct val="90000"/>
              </a:lnSpc>
              <a:spcBef>
                <a:spcPts val="1700"/>
              </a:spcBef>
              <a:spcAft>
                <a:spcPts val="0"/>
              </a:spcAft>
              <a:buClr>
                <a:schemeClr val="dk1"/>
              </a:buClr>
              <a:buSzPts val="5300"/>
              <a:buNone/>
              <a:defRPr sz="5300"/>
            </a:lvl6pPr>
            <a:lvl7pPr lvl="6" algn="ctr">
              <a:lnSpc>
                <a:spcPct val="90000"/>
              </a:lnSpc>
              <a:spcBef>
                <a:spcPts val="1700"/>
              </a:spcBef>
              <a:spcAft>
                <a:spcPts val="0"/>
              </a:spcAft>
              <a:buClr>
                <a:schemeClr val="dk1"/>
              </a:buClr>
              <a:buSzPts val="5300"/>
              <a:buNone/>
              <a:defRPr sz="5300"/>
            </a:lvl7pPr>
            <a:lvl8pPr lvl="7" algn="ctr">
              <a:lnSpc>
                <a:spcPct val="90000"/>
              </a:lnSpc>
              <a:spcBef>
                <a:spcPts val="1700"/>
              </a:spcBef>
              <a:spcAft>
                <a:spcPts val="0"/>
              </a:spcAft>
              <a:buClr>
                <a:schemeClr val="dk1"/>
              </a:buClr>
              <a:buSzPts val="5300"/>
              <a:buNone/>
              <a:defRPr sz="5300"/>
            </a:lvl8pPr>
            <a:lvl9pPr lvl="8" algn="ctr">
              <a:lnSpc>
                <a:spcPct val="90000"/>
              </a:lnSpc>
              <a:spcBef>
                <a:spcPts val="1700"/>
              </a:spcBef>
              <a:spcAft>
                <a:spcPts val="0"/>
              </a:spcAft>
              <a:buClr>
                <a:schemeClr val="dk1"/>
              </a:buClr>
              <a:buSzPts val="5300"/>
              <a:buNone/>
              <a:defRPr sz="5300"/>
            </a:lvl9pPr>
          </a:lstStyle>
          <a:p>
            <a:endParaRPr/>
          </a:p>
        </p:txBody>
      </p:sp>
      <p:sp>
        <p:nvSpPr>
          <p:cNvPr id="59" name="Google Shape;59;p14"/>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2081476" y="2278926"/>
            <a:ext cx="26113061" cy="82734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2081476" y="11394587"/>
            <a:ext cx="26113061" cy="2715875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300"/>
              </a:spcBef>
              <a:spcAft>
                <a:spcPts val="0"/>
              </a:spcAft>
              <a:buClr>
                <a:schemeClr val="dk1"/>
              </a:buClr>
              <a:buSzPts val="1800"/>
              <a:buChar char="•"/>
              <a:defRPr/>
            </a:lvl1pPr>
            <a:lvl2pPr marL="914400" lvl="1" indent="-342900" algn="l">
              <a:lnSpc>
                <a:spcPct val="90000"/>
              </a:lnSpc>
              <a:spcBef>
                <a:spcPts val="1700"/>
              </a:spcBef>
              <a:spcAft>
                <a:spcPts val="0"/>
              </a:spcAft>
              <a:buClr>
                <a:schemeClr val="dk1"/>
              </a:buClr>
              <a:buSzPts val="1800"/>
              <a:buChar char="•"/>
              <a:defRPr/>
            </a:lvl2pPr>
            <a:lvl3pPr marL="1371600" lvl="2" indent="-342900" algn="l">
              <a:lnSpc>
                <a:spcPct val="90000"/>
              </a:lnSpc>
              <a:spcBef>
                <a:spcPts val="1700"/>
              </a:spcBef>
              <a:spcAft>
                <a:spcPts val="0"/>
              </a:spcAft>
              <a:buClr>
                <a:schemeClr val="dk1"/>
              </a:buClr>
              <a:buSzPts val="1800"/>
              <a:buChar char="•"/>
              <a:defRPr/>
            </a:lvl3pPr>
            <a:lvl4pPr marL="1828800" lvl="3" indent="-342900" algn="l">
              <a:lnSpc>
                <a:spcPct val="90000"/>
              </a:lnSpc>
              <a:spcBef>
                <a:spcPts val="1700"/>
              </a:spcBef>
              <a:spcAft>
                <a:spcPts val="0"/>
              </a:spcAft>
              <a:buClr>
                <a:schemeClr val="dk1"/>
              </a:buClr>
              <a:buSzPts val="1800"/>
              <a:buChar char="•"/>
              <a:defRPr/>
            </a:lvl4pPr>
            <a:lvl5pPr marL="2286000" lvl="4" indent="-342900" algn="l">
              <a:lnSpc>
                <a:spcPct val="90000"/>
              </a:lnSpc>
              <a:spcBef>
                <a:spcPts val="1700"/>
              </a:spcBef>
              <a:spcAft>
                <a:spcPts val="0"/>
              </a:spcAft>
              <a:buClr>
                <a:schemeClr val="dk1"/>
              </a:buClr>
              <a:buSzPts val="1800"/>
              <a:buChar char="•"/>
              <a:defRPr/>
            </a:lvl5pPr>
            <a:lvl6pPr marL="2743200" lvl="5" indent="-342900" algn="l">
              <a:lnSpc>
                <a:spcPct val="90000"/>
              </a:lnSpc>
              <a:spcBef>
                <a:spcPts val="1700"/>
              </a:spcBef>
              <a:spcAft>
                <a:spcPts val="0"/>
              </a:spcAft>
              <a:buClr>
                <a:schemeClr val="dk1"/>
              </a:buClr>
              <a:buSzPts val="1800"/>
              <a:buChar char="•"/>
              <a:defRPr/>
            </a:lvl6pPr>
            <a:lvl7pPr marL="3200400" lvl="6" indent="-342900" algn="l">
              <a:lnSpc>
                <a:spcPct val="90000"/>
              </a:lnSpc>
              <a:spcBef>
                <a:spcPts val="1700"/>
              </a:spcBef>
              <a:spcAft>
                <a:spcPts val="0"/>
              </a:spcAft>
              <a:buClr>
                <a:schemeClr val="dk1"/>
              </a:buClr>
              <a:buSzPts val="1800"/>
              <a:buChar char="•"/>
              <a:defRPr/>
            </a:lvl7pPr>
            <a:lvl8pPr marL="3657600" lvl="7" indent="-342900" algn="l">
              <a:lnSpc>
                <a:spcPct val="90000"/>
              </a:lnSpc>
              <a:spcBef>
                <a:spcPts val="1700"/>
              </a:spcBef>
              <a:spcAft>
                <a:spcPts val="0"/>
              </a:spcAft>
              <a:buClr>
                <a:schemeClr val="dk1"/>
              </a:buClr>
              <a:buSzPts val="1800"/>
              <a:buChar char="•"/>
              <a:defRPr/>
            </a:lvl8pPr>
            <a:lvl9pPr marL="4114800" lvl="8" indent="-342900" algn="l">
              <a:lnSpc>
                <a:spcPct val="90000"/>
              </a:lnSpc>
              <a:spcBef>
                <a:spcPts val="170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2065709" y="10671291"/>
            <a:ext cx="26113061" cy="178052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9900"/>
              <a:buFont typeface="Calibri"/>
              <a:buNone/>
              <a:defRPr sz="19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2065709" y="28645013"/>
            <a:ext cx="26113061" cy="9363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300"/>
              </a:spcBef>
              <a:spcAft>
                <a:spcPts val="0"/>
              </a:spcAft>
              <a:buClr>
                <a:schemeClr val="dk1"/>
              </a:buClr>
              <a:buSzPts val="7900"/>
              <a:buNone/>
              <a:defRPr sz="7900">
                <a:solidFill>
                  <a:schemeClr val="dk1"/>
                </a:solidFill>
              </a:defRPr>
            </a:lvl1pPr>
            <a:lvl2pPr marL="914400" lvl="1" indent="-228600" algn="l">
              <a:lnSpc>
                <a:spcPct val="90000"/>
              </a:lnSpc>
              <a:spcBef>
                <a:spcPts val="1700"/>
              </a:spcBef>
              <a:spcAft>
                <a:spcPts val="0"/>
              </a:spcAft>
              <a:buClr>
                <a:srgbClr val="888888"/>
              </a:buClr>
              <a:buSzPts val="6600"/>
              <a:buNone/>
              <a:defRPr sz="6600">
                <a:solidFill>
                  <a:srgbClr val="888888"/>
                </a:solidFill>
              </a:defRPr>
            </a:lvl2pPr>
            <a:lvl3pPr marL="1371600" lvl="2" indent="-228600" algn="l">
              <a:lnSpc>
                <a:spcPct val="90000"/>
              </a:lnSpc>
              <a:spcBef>
                <a:spcPts val="1700"/>
              </a:spcBef>
              <a:spcAft>
                <a:spcPts val="0"/>
              </a:spcAft>
              <a:buClr>
                <a:srgbClr val="888888"/>
              </a:buClr>
              <a:buSzPts val="6000"/>
              <a:buNone/>
              <a:defRPr sz="6000">
                <a:solidFill>
                  <a:srgbClr val="888888"/>
                </a:solidFill>
              </a:defRPr>
            </a:lvl3pPr>
            <a:lvl4pPr marL="1828800" lvl="3" indent="-228600" algn="l">
              <a:lnSpc>
                <a:spcPct val="90000"/>
              </a:lnSpc>
              <a:spcBef>
                <a:spcPts val="1700"/>
              </a:spcBef>
              <a:spcAft>
                <a:spcPts val="0"/>
              </a:spcAft>
              <a:buClr>
                <a:srgbClr val="888888"/>
              </a:buClr>
              <a:buSzPts val="5300"/>
              <a:buNone/>
              <a:defRPr sz="5300">
                <a:solidFill>
                  <a:srgbClr val="888888"/>
                </a:solidFill>
              </a:defRPr>
            </a:lvl4pPr>
            <a:lvl5pPr marL="2286000" lvl="4" indent="-228600" algn="l">
              <a:lnSpc>
                <a:spcPct val="90000"/>
              </a:lnSpc>
              <a:spcBef>
                <a:spcPts val="1700"/>
              </a:spcBef>
              <a:spcAft>
                <a:spcPts val="0"/>
              </a:spcAft>
              <a:buClr>
                <a:srgbClr val="888888"/>
              </a:buClr>
              <a:buSzPts val="5300"/>
              <a:buNone/>
              <a:defRPr sz="5300">
                <a:solidFill>
                  <a:srgbClr val="888888"/>
                </a:solidFill>
              </a:defRPr>
            </a:lvl5pPr>
            <a:lvl6pPr marL="2743200" lvl="5" indent="-228600" algn="l">
              <a:lnSpc>
                <a:spcPct val="90000"/>
              </a:lnSpc>
              <a:spcBef>
                <a:spcPts val="1700"/>
              </a:spcBef>
              <a:spcAft>
                <a:spcPts val="0"/>
              </a:spcAft>
              <a:buClr>
                <a:srgbClr val="888888"/>
              </a:buClr>
              <a:buSzPts val="5300"/>
              <a:buNone/>
              <a:defRPr sz="5300">
                <a:solidFill>
                  <a:srgbClr val="888888"/>
                </a:solidFill>
              </a:defRPr>
            </a:lvl6pPr>
            <a:lvl7pPr marL="3200400" lvl="6" indent="-228600" algn="l">
              <a:lnSpc>
                <a:spcPct val="90000"/>
              </a:lnSpc>
              <a:spcBef>
                <a:spcPts val="1700"/>
              </a:spcBef>
              <a:spcAft>
                <a:spcPts val="0"/>
              </a:spcAft>
              <a:buClr>
                <a:srgbClr val="888888"/>
              </a:buClr>
              <a:buSzPts val="5300"/>
              <a:buNone/>
              <a:defRPr sz="5300">
                <a:solidFill>
                  <a:srgbClr val="888888"/>
                </a:solidFill>
              </a:defRPr>
            </a:lvl7pPr>
            <a:lvl8pPr marL="3657600" lvl="7" indent="-228600" algn="l">
              <a:lnSpc>
                <a:spcPct val="90000"/>
              </a:lnSpc>
              <a:spcBef>
                <a:spcPts val="1700"/>
              </a:spcBef>
              <a:spcAft>
                <a:spcPts val="0"/>
              </a:spcAft>
              <a:buClr>
                <a:srgbClr val="888888"/>
              </a:buClr>
              <a:buSzPts val="5300"/>
              <a:buNone/>
              <a:defRPr sz="5300">
                <a:solidFill>
                  <a:srgbClr val="888888"/>
                </a:solidFill>
              </a:defRPr>
            </a:lvl8pPr>
            <a:lvl9pPr marL="4114800" lvl="8" indent="-228600" algn="l">
              <a:lnSpc>
                <a:spcPct val="90000"/>
              </a:lnSpc>
              <a:spcBef>
                <a:spcPts val="1700"/>
              </a:spcBef>
              <a:spcAft>
                <a:spcPts val="0"/>
              </a:spcAft>
              <a:buClr>
                <a:srgbClr val="888888"/>
              </a:buClr>
              <a:buSzPts val="5300"/>
              <a:buNone/>
              <a:defRPr sz="5300">
                <a:solidFill>
                  <a:srgbClr val="888888"/>
                </a:solidFill>
              </a:defRPr>
            </a:lvl9pPr>
          </a:lstStyle>
          <a:p>
            <a:endParaRPr/>
          </a:p>
        </p:txBody>
      </p:sp>
      <p:sp>
        <p:nvSpPr>
          <p:cNvPr id="71" name="Google Shape;71;p16"/>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2081476" y="2278926"/>
            <a:ext cx="26113061" cy="82734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2081476" y="11394587"/>
            <a:ext cx="12867306" cy="2715875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300"/>
              </a:spcBef>
              <a:spcAft>
                <a:spcPts val="0"/>
              </a:spcAft>
              <a:buClr>
                <a:schemeClr val="dk1"/>
              </a:buClr>
              <a:buSzPts val="1800"/>
              <a:buChar char="•"/>
              <a:defRPr/>
            </a:lvl1pPr>
            <a:lvl2pPr marL="914400" lvl="1" indent="-342900" algn="l">
              <a:lnSpc>
                <a:spcPct val="90000"/>
              </a:lnSpc>
              <a:spcBef>
                <a:spcPts val="1700"/>
              </a:spcBef>
              <a:spcAft>
                <a:spcPts val="0"/>
              </a:spcAft>
              <a:buClr>
                <a:schemeClr val="dk1"/>
              </a:buClr>
              <a:buSzPts val="1800"/>
              <a:buChar char="•"/>
              <a:defRPr/>
            </a:lvl2pPr>
            <a:lvl3pPr marL="1371600" lvl="2" indent="-342900" algn="l">
              <a:lnSpc>
                <a:spcPct val="90000"/>
              </a:lnSpc>
              <a:spcBef>
                <a:spcPts val="1700"/>
              </a:spcBef>
              <a:spcAft>
                <a:spcPts val="0"/>
              </a:spcAft>
              <a:buClr>
                <a:schemeClr val="dk1"/>
              </a:buClr>
              <a:buSzPts val="1800"/>
              <a:buChar char="•"/>
              <a:defRPr/>
            </a:lvl3pPr>
            <a:lvl4pPr marL="1828800" lvl="3" indent="-342900" algn="l">
              <a:lnSpc>
                <a:spcPct val="90000"/>
              </a:lnSpc>
              <a:spcBef>
                <a:spcPts val="1700"/>
              </a:spcBef>
              <a:spcAft>
                <a:spcPts val="0"/>
              </a:spcAft>
              <a:buClr>
                <a:schemeClr val="dk1"/>
              </a:buClr>
              <a:buSzPts val="1800"/>
              <a:buChar char="•"/>
              <a:defRPr/>
            </a:lvl4pPr>
            <a:lvl5pPr marL="2286000" lvl="4" indent="-342900" algn="l">
              <a:lnSpc>
                <a:spcPct val="90000"/>
              </a:lnSpc>
              <a:spcBef>
                <a:spcPts val="1700"/>
              </a:spcBef>
              <a:spcAft>
                <a:spcPts val="0"/>
              </a:spcAft>
              <a:buClr>
                <a:schemeClr val="dk1"/>
              </a:buClr>
              <a:buSzPts val="1800"/>
              <a:buChar char="•"/>
              <a:defRPr/>
            </a:lvl5pPr>
            <a:lvl6pPr marL="2743200" lvl="5" indent="-342900" algn="l">
              <a:lnSpc>
                <a:spcPct val="90000"/>
              </a:lnSpc>
              <a:spcBef>
                <a:spcPts val="1700"/>
              </a:spcBef>
              <a:spcAft>
                <a:spcPts val="0"/>
              </a:spcAft>
              <a:buClr>
                <a:schemeClr val="dk1"/>
              </a:buClr>
              <a:buSzPts val="1800"/>
              <a:buChar char="•"/>
              <a:defRPr/>
            </a:lvl6pPr>
            <a:lvl7pPr marL="3200400" lvl="6" indent="-342900" algn="l">
              <a:lnSpc>
                <a:spcPct val="90000"/>
              </a:lnSpc>
              <a:spcBef>
                <a:spcPts val="1700"/>
              </a:spcBef>
              <a:spcAft>
                <a:spcPts val="0"/>
              </a:spcAft>
              <a:buClr>
                <a:schemeClr val="dk1"/>
              </a:buClr>
              <a:buSzPts val="1800"/>
              <a:buChar char="•"/>
              <a:defRPr/>
            </a:lvl7pPr>
            <a:lvl8pPr marL="3657600" lvl="7" indent="-342900" algn="l">
              <a:lnSpc>
                <a:spcPct val="90000"/>
              </a:lnSpc>
              <a:spcBef>
                <a:spcPts val="1700"/>
              </a:spcBef>
              <a:spcAft>
                <a:spcPts val="0"/>
              </a:spcAft>
              <a:buClr>
                <a:schemeClr val="dk1"/>
              </a:buClr>
              <a:buSzPts val="1800"/>
              <a:buChar char="•"/>
              <a:defRPr/>
            </a:lvl8pPr>
            <a:lvl9pPr marL="4114800" lvl="8" indent="-342900" algn="l">
              <a:lnSpc>
                <a:spcPct val="90000"/>
              </a:lnSpc>
              <a:spcBef>
                <a:spcPts val="1700"/>
              </a:spcBef>
              <a:spcAft>
                <a:spcPts val="0"/>
              </a:spcAft>
              <a:buClr>
                <a:schemeClr val="dk1"/>
              </a:buClr>
              <a:buSzPts val="1800"/>
              <a:buChar char="•"/>
              <a:defRPr/>
            </a:lvl9pPr>
          </a:lstStyle>
          <a:p>
            <a:endParaRPr/>
          </a:p>
        </p:txBody>
      </p:sp>
      <p:sp>
        <p:nvSpPr>
          <p:cNvPr id="77" name="Google Shape;77;p17"/>
          <p:cNvSpPr txBox="1">
            <a:spLocks noGrp="1"/>
          </p:cNvSpPr>
          <p:nvPr>
            <p:ph type="body" idx="2"/>
          </p:nvPr>
        </p:nvSpPr>
        <p:spPr>
          <a:xfrm>
            <a:off x="15327231" y="11394587"/>
            <a:ext cx="12867306" cy="2715875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300"/>
              </a:spcBef>
              <a:spcAft>
                <a:spcPts val="0"/>
              </a:spcAft>
              <a:buClr>
                <a:schemeClr val="dk1"/>
              </a:buClr>
              <a:buSzPts val="1800"/>
              <a:buChar char="•"/>
              <a:defRPr/>
            </a:lvl1pPr>
            <a:lvl2pPr marL="914400" lvl="1" indent="-342900" algn="l">
              <a:lnSpc>
                <a:spcPct val="90000"/>
              </a:lnSpc>
              <a:spcBef>
                <a:spcPts val="1700"/>
              </a:spcBef>
              <a:spcAft>
                <a:spcPts val="0"/>
              </a:spcAft>
              <a:buClr>
                <a:schemeClr val="dk1"/>
              </a:buClr>
              <a:buSzPts val="1800"/>
              <a:buChar char="•"/>
              <a:defRPr/>
            </a:lvl2pPr>
            <a:lvl3pPr marL="1371600" lvl="2" indent="-342900" algn="l">
              <a:lnSpc>
                <a:spcPct val="90000"/>
              </a:lnSpc>
              <a:spcBef>
                <a:spcPts val="1700"/>
              </a:spcBef>
              <a:spcAft>
                <a:spcPts val="0"/>
              </a:spcAft>
              <a:buClr>
                <a:schemeClr val="dk1"/>
              </a:buClr>
              <a:buSzPts val="1800"/>
              <a:buChar char="•"/>
              <a:defRPr/>
            </a:lvl3pPr>
            <a:lvl4pPr marL="1828800" lvl="3" indent="-342900" algn="l">
              <a:lnSpc>
                <a:spcPct val="90000"/>
              </a:lnSpc>
              <a:spcBef>
                <a:spcPts val="1700"/>
              </a:spcBef>
              <a:spcAft>
                <a:spcPts val="0"/>
              </a:spcAft>
              <a:buClr>
                <a:schemeClr val="dk1"/>
              </a:buClr>
              <a:buSzPts val="1800"/>
              <a:buChar char="•"/>
              <a:defRPr/>
            </a:lvl4pPr>
            <a:lvl5pPr marL="2286000" lvl="4" indent="-342900" algn="l">
              <a:lnSpc>
                <a:spcPct val="90000"/>
              </a:lnSpc>
              <a:spcBef>
                <a:spcPts val="1700"/>
              </a:spcBef>
              <a:spcAft>
                <a:spcPts val="0"/>
              </a:spcAft>
              <a:buClr>
                <a:schemeClr val="dk1"/>
              </a:buClr>
              <a:buSzPts val="1800"/>
              <a:buChar char="•"/>
              <a:defRPr/>
            </a:lvl5pPr>
            <a:lvl6pPr marL="2743200" lvl="5" indent="-342900" algn="l">
              <a:lnSpc>
                <a:spcPct val="90000"/>
              </a:lnSpc>
              <a:spcBef>
                <a:spcPts val="1700"/>
              </a:spcBef>
              <a:spcAft>
                <a:spcPts val="0"/>
              </a:spcAft>
              <a:buClr>
                <a:schemeClr val="dk1"/>
              </a:buClr>
              <a:buSzPts val="1800"/>
              <a:buChar char="•"/>
              <a:defRPr/>
            </a:lvl6pPr>
            <a:lvl7pPr marL="3200400" lvl="6" indent="-342900" algn="l">
              <a:lnSpc>
                <a:spcPct val="90000"/>
              </a:lnSpc>
              <a:spcBef>
                <a:spcPts val="1700"/>
              </a:spcBef>
              <a:spcAft>
                <a:spcPts val="0"/>
              </a:spcAft>
              <a:buClr>
                <a:schemeClr val="dk1"/>
              </a:buClr>
              <a:buSzPts val="1800"/>
              <a:buChar char="•"/>
              <a:defRPr/>
            </a:lvl7pPr>
            <a:lvl8pPr marL="3657600" lvl="7" indent="-342900" algn="l">
              <a:lnSpc>
                <a:spcPct val="90000"/>
              </a:lnSpc>
              <a:spcBef>
                <a:spcPts val="1700"/>
              </a:spcBef>
              <a:spcAft>
                <a:spcPts val="0"/>
              </a:spcAft>
              <a:buClr>
                <a:schemeClr val="dk1"/>
              </a:buClr>
              <a:buSzPts val="1800"/>
              <a:buChar char="•"/>
              <a:defRPr/>
            </a:lvl8pPr>
            <a:lvl9pPr marL="4114800" lvl="8" indent="-342900" algn="l">
              <a:lnSpc>
                <a:spcPct val="90000"/>
              </a:lnSpc>
              <a:spcBef>
                <a:spcPts val="1700"/>
              </a:spcBef>
              <a:spcAft>
                <a:spcPts val="0"/>
              </a:spcAft>
              <a:buClr>
                <a:schemeClr val="dk1"/>
              </a:buClr>
              <a:buSzPts val="1800"/>
              <a:buChar char="•"/>
              <a:defRPr/>
            </a:lvl9pPr>
          </a:lstStyle>
          <a:p>
            <a:endParaRPr/>
          </a:p>
        </p:txBody>
      </p:sp>
      <p:sp>
        <p:nvSpPr>
          <p:cNvPr id="78" name="Google Shape;78;p17"/>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2085419" y="2278926"/>
            <a:ext cx="26113061" cy="82734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2085423" y="10492931"/>
            <a:ext cx="12808170" cy="51424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3300"/>
              </a:spcBef>
              <a:spcAft>
                <a:spcPts val="0"/>
              </a:spcAft>
              <a:buClr>
                <a:schemeClr val="dk1"/>
              </a:buClr>
              <a:buSzPts val="7900"/>
              <a:buNone/>
              <a:defRPr sz="7900" b="1"/>
            </a:lvl1pPr>
            <a:lvl2pPr marL="914400" lvl="1" indent="-228600" algn="l">
              <a:lnSpc>
                <a:spcPct val="90000"/>
              </a:lnSpc>
              <a:spcBef>
                <a:spcPts val="1700"/>
              </a:spcBef>
              <a:spcAft>
                <a:spcPts val="0"/>
              </a:spcAft>
              <a:buClr>
                <a:schemeClr val="dk1"/>
              </a:buClr>
              <a:buSzPts val="6600"/>
              <a:buNone/>
              <a:defRPr sz="6600" b="1"/>
            </a:lvl2pPr>
            <a:lvl3pPr marL="1371600" lvl="2" indent="-228600" algn="l">
              <a:lnSpc>
                <a:spcPct val="90000"/>
              </a:lnSpc>
              <a:spcBef>
                <a:spcPts val="1700"/>
              </a:spcBef>
              <a:spcAft>
                <a:spcPts val="0"/>
              </a:spcAft>
              <a:buClr>
                <a:schemeClr val="dk1"/>
              </a:buClr>
              <a:buSzPts val="6000"/>
              <a:buNone/>
              <a:defRPr sz="6000" b="1"/>
            </a:lvl3pPr>
            <a:lvl4pPr marL="1828800" lvl="3" indent="-228600" algn="l">
              <a:lnSpc>
                <a:spcPct val="90000"/>
              </a:lnSpc>
              <a:spcBef>
                <a:spcPts val="1700"/>
              </a:spcBef>
              <a:spcAft>
                <a:spcPts val="0"/>
              </a:spcAft>
              <a:buClr>
                <a:schemeClr val="dk1"/>
              </a:buClr>
              <a:buSzPts val="5300"/>
              <a:buNone/>
              <a:defRPr sz="5300" b="1"/>
            </a:lvl4pPr>
            <a:lvl5pPr marL="2286000" lvl="4" indent="-228600" algn="l">
              <a:lnSpc>
                <a:spcPct val="90000"/>
              </a:lnSpc>
              <a:spcBef>
                <a:spcPts val="1700"/>
              </a:spcBef>
              <a:spcAft>
                <a:spcPts val="0"/>
              </a:spcAft>
              <a:buClr>
                <a:schemeClr val="dk1"/>
              </a:buClr>
              <a:buSzPts val="5300"/>
              <a:buNone/>
              <a:defRPr sz="5300" b="1"/>
            </a:lvl5pPr>
            <a:lvl6pPr marL="2743200" lvl="5" indent="-228600" algn="l">
              <a:lnSpc>
                <a:spcPct val="90000"/>
              </a:lnSpc>
              <a:spcBef>
                <a:spcPts val="1700"/>
              </a:spcBef>
              <a:spcAft>
                <a:spcPts val="0"/>
              </a:spcAft>
              <a:buClr>
                <a:schemeClr val="dk1"/>
              </a:buClr>
              <a:buSzPts val="5300"/>
              <a:buNone/>
              <a:defRPr sz="5300" b="1"/>
            </a:lvl6pPr>
            <a:lvl7pPr marL="3200400" lvl="6" indent="-228600" algn="l">
              <a:lnSpc>
                <a:spcPct val="90000"/>
              </a:lnSpc>
              <a:spcBef>
                <a:spcPts val="1700"/>
              </a:spcBef>
              <a:spcAft>
                <a:spcPts val="0"/>
              </a:spcAft>
              <a:buClr>
                <a:schemeClr val="dk1"/>
              </a:buClr>
              <a:buSzPts val="5300"/>
              <a:buNone/>
              <a:defRPr sz="5300" b="1"/>
            </a:lvl7pPr>
            <a:lvl8pPr marL="3657600" lvl="7" indent="-228600" algn="l">
              <a:lnSpc>
                <a:spcPct val="90000"/>
              </a:lnSpc>
              <a:spcBef>
                <a:spcPts val="1700"/>
              </a:spcBef>
              <a:spcAft>
                <a:spcPts val="0"/>
              </a:spcAft>
              <a:buClr>
                <a:schemeClr val="dk1"/>
              </a:buClr>
              <a:buSzPts val="5300"/>
              <a:buNone/>
              <a:defRPr sz="5300" b="1"/>
            </a:lvl8pPr>
            <a:lvl9pPr marL="4114800" lvl="8" indent="-228600" algn="l">
              <a:lnSpc>
                <a:spcPct val="90000"/>
              </a:lnSpc>
              <a:spcBef>
                <a:spcPts val="1700"/>
              </a:spcBef>
              <a:spcAft>
                <a:spcPts val="0"/>
              </a:spcAft>
              <a:buClr>
                <a:schemeClr val="dk1"/>
              </a:buClr>
              <a:buSzPts val="5300"/>
              <a:buNone/>
              <a:defRPr sz="5300" b="1"/>
            </a:lvl9pPr>
          </a:lstStyle>
          <a:p>
            <a:endParaRPr/>
          </a:p>
        </p:txBody>
      </p:sp>
      <p:sp>
        <p:nvSpPr>
          <p:cNvPr id="84" name="Google Shape;84;p18"/>
          <p:cNvSpPr txBox="1">
            <a:spLocks noGrp="1"/>
          </p:cNvSpPr>
          <p:nvPr>
            <p:ph type="body" idx="2"/>
          </p:nvPr>
        </p:nvSpPr>
        <p:spPr>
          <a:xfrm>
            <a:off x="2085423" y="15635355"/>
            <a:ext cx="12808170" cy="229972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300"/>
              </a:spcBef>
              <a:spcAft>
                <a:spcPts val="0"/>
              </a:spcAft>
              <a:buClr>
                <a:schemeClr val="dk1"/>
              </a:buClr>
              <a:buSzPts val="1800"/>
              <a:buChar char="•"/>
              <a:defRPr/>
            </a:lvl1pPr>
            <a:lvl2pPr marL="914400" lvl="1" indent="-342900" algn="l">
              <a:lnSpc>
                <a:spcPct val="90000"/>
              </a:lnSpc>
              <a:spcBef>
                <a:spcPts val="1700"/>
              </a:spcBef>
              <a:spcAft>
                <a:spcPts val="0"/>
              </a:spcAft>
              <a:buClr>
                <a:schemeClr val="dk1"/>
              </a:buClr>
              <a:buSzPts val="1800"/>
              <a:buChar char="•"/>
              <a:defRPr/>
            </a:lvl2pPr>
            <a:lvl3pPr marL="1371600" lvl="2" indent="-342900" algn="l">
              <a:lnSpc>
                <a:spcPct val="90000"/>
              </a:lnSpc>
              <a:spcBef>
                <a:spcPts val="1700"/>
              </a:spcBef>
              <a:spcAft>
                <a:spcPts val="0"/>
              </a:spcAft>
              <a:buClr>
                <a:schemeClr val="dk1"/>
              </a:buClr>
              <a:buSzPts val="1800"/>
              <a:buChar char="•"/>
              <a:defRPr/>
            </a:lvl3pPr>
            <a:lvl4pPr marL="1828800" lvl="3" indent="-342900" algn="l">
              <a:lnSpc>
                <a:spcPct val="90000"/>
              </a:lnSpc>
              <a:spcBef>
                <a:spcPts val="1700"/>
              </a:spcBef>
              <a:spcAft>
                <a:spcPts val="0"/>
              </a:spcAft>
              <a:buClr>
                <a:schemeClr val="dk1"/>
              </a:buClr>
              <a:buSzPts val="1800"/>
              <a:buChar char="•"/>
              <a:defRPr/>
            </a:lvl4pPr>
            <a:lvl5pPr marL="2286000" lvl="4" indent="-342900" algn="l">
              <a:lnSpc>
                <a:spcPct val="90000"/>
              </a:lnSpc>
              <a:spcBef>
                <a:spcPts val="1700"/>
              </a:spcBef>
              <a:spcAft>
                <a:spcPts val="0"/>
              </a:spcAft>
              <a:buClr>
                <a:schemeClr val="dk1"/>
              </a:buClr>
              <a:buSzPts val="1800"/>
              <a:buChar char="•"/>
              <a:defRPr/>
            </a:lvl5pPr>
            <a:lvl6pPr marL="2743200" lvl="5" indent="-342900" algn="l">
              <a:lnSpc>
                <a:spcPct val="90000"/>
              </a:lnSpc>
              <a:spcBef>
                <a:spcPts val="1700"/>
              </a:spcBef>
              <a:spcAft>
                <a:spcPts val="0"/>
              </a:spcAft>
              <a:buClr>
                <a:schemeClr val="dk1"/>
              </a:buClr>
              <a:buSzPts val="1800"/>
              <a:buChar char="•"/>
              <a:defRPr/>
            </a:lvl6pPr>
            <a:lvl7pPr marL="3200400" lvl="6" indent="-342900" algn="l">
              <a:lnSpc>
                <a:spcPct val="90000"/>
              </a:lnSpc>
              <a:spcBef>
                <a:spcPts val="1700"/>
              </a:spcBef>
              <a:spcAft>
                <a:spcPts val="0"/>
              </a:spcAft>
              <a:buClr>
                <a:schemeClr val="dk1"/>
              </a:buClr>
              <a:buSzPts val="1800"/>
              <a:buChar char="•"/>
              <a:defRPr/>
            </a:lvl7pPr>
            <a:lvl8pPr marL="3657600" lvl="7" indent="-342900" algn="l">
              <a:lnSpc>
                <a:spcPct val="90000"/>
              </a:lnSpc>
              <a:spcBef>
                <a:spcPts val="1700"/>
              </a:spcBef>
              <a:spcAft>
                <a:spcPts val="0"/>
              </a:spcAft>
              <a:buClr>
                <a:schemeClr val="dk1"/>
              </a:buClr>
              <a:buSzPts val="1800"/>
              <a:buChar char="•"/>
              <a:defRPr/>
            </a:lvl8pPr>
            <a:lvl9pPr marL="4114800" lvl="8" indent="-342900" algn="l">
              <a:lnSpc>
                <a:spcPct val="90000"/>
              </a:lnSpc>
              <a:spcBef>
                <a:spcPts val="1700"/>
              </a:spcBef>
              <a:spcAft>
                <a:spcPts val="0"/>
              </a:spcAft>
              <a:buClr>
                <a:schemeClr val="dk1"/>
              </a:buClr>
              <a:buSzPts val="1800"/>
              <a:buChar char="•"/>
              <a:defRPr/>
            </a:lvl9pPr>
          </a:lstStyle>
          <a:p>
            <a:endParaRPr/>
          </a:p>
        </p:txBody>
      </p:sp>
      <p:sp>
        <p:nvSpPr>
          <p:cNvPr id="85" name="Google Shape;85;p18"/>
          <p:cNvSpPr txBox="1">
            <a:spLocks noGrp="1"/>
          </p:cNvSpPr>
          <p:nvPr>
            <p:ph type="body" idx="3"/>
          </p:nvPr>
        </p:nvSpPr>
        <p:spPr>
          <a:xfrm>
            <a:off x="15327233" y="10492931"/>
            <a:ext cx="12871249" cy="514242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3300"/>
              </a:spcBef>
              <a:spcAft>
                <a:spcPts val="0"/>
              </a:spcAft>
              <a:buClr>
                <a:schemeClr val="dk1"/>
              </a:buClr>
              <a:buSzPts val="7900"/>
              <a:buNone/>
              <a:defRPr sz="7900" b="1"/>
            </a:lvl1pPr>
            <a:lvl2pPr marL="914400" lvl="1" indent="-228600" algn="l">
              <a:lnSpc>
                <a:spcPct val="90000"/>
              </a:lnSpc>
              <a:spcBef>
                <a:spcPts val="1700"/>
              </a:spcBef>
              <a:spcAft>
                <a:spcPts val="0"/>
              </a:spcAft>
              <a:buClr>
                <a:schemeClr val="dk1"/>
              </a:buClr>
              <a:buSzPts val="6600"/>
              <a:buNone/>
              <a:defRPr sz="6600" b="1"/>
            </a:lvl2pPr>
            <a:lvl3pPr marL="1371600" lvl="2" indent="-228600" algn="l">
              <a:lnSpc>
                <a:spcPct val="90000"/>
              </a:lnSpc>
              <a:spcBef>
                <a:spcPts val="1700"/>
              </a:spcBef>
              <a:spcAft>
                <a:spcPts val="0"/>
              </a:spcAft>
              <a:buClr>
                <a:schemeClr val="dk1"/>
              </a:buClr>
              <a:buSzPts val="6000"/>
              <a:buNone/>
              <a:defRPr sz="6000" b="1"/>
            </a:lvl3pPr>
            <a:lvl4pPr marL="1828800" lvl="3" indent="-228600" algn="l">
              <a:lnSpc>
                <a:spcPct val="90000"/>
              </a:lnSpc>
              <a:spcBef>
                <a:spcPts val="1700"/>
              </a:spcBef>
              <a:spcAft>
                <a:spcPts val="0"/>
              </a:spcAft>
              <a:buClr>
                <a:schemeClr val="dk1"/>
              </a:buClr>
              <a:buSzPts val="5300"/>
              <a:buNone/>
              <a:defRPr sz="5300" b="1"/>
            </a:lvl4pPr>
            <a:lvl5pPr marL="2286000" lvl="4" indent="-228600" algn="l">
              <a:lnSpc>
                <a:spcPct val="90000"/>
              </a:lnSpc>
              <a:spcBef>
                <a:spcPts val="1700"/>
              </a:spcBef>
              <a:spcAft>
                <a:spcPts val="0"/>
              </a:spcAft>
              <a:buClr>
                <a:schemeClr val="dk1"/>
              </a:buClr>
              <a:buSzPts val="5300"/>
              <a:buNone/>
              <a:defRPr sz="5300" b="1"/>
            </a:lvl5pPr>
            <a:lvl6pPr marL="2743200" lvl="5" indent="-228600" algn="l">
              <a:lnSpc>
                <a:spcPct val="90000"/>
              </a:lnSpc>
              <a:spcBef>
                <a:spcPts val="1700"/>
              </a:spcBef>
              <a:spcAft>
                <a:spcPts val="0"/>
              </a:spcAft>
              <a:buClr>
                <a:schemeClr val="dk1"/>
              </a:buClr>
              <a:buSzPts val="5300"/>
              <a:buNone/>
              <a:defRPr sz="5300" b="1"/>
            </a:lvl6pPr>
            <a:lvl7pPr marL="3200400" lvl="6" indent="-228600" algn="l">
              <a:lnSpc>
                <a:spcPct val="90000"/>
              </a:lnSpc>
              <a:spcBef>
                <a:spcPts val="1700"/>
              </a:spcBef>
              <a:spcAft>
                <a:spcPts val="0"/>
              </a:spcAft>
              <a:buClr>
                <a:schemeClr val="dk1"/>
              </a:buClr>
              <a:buSzPts val="5300"/>
              <a:buNone/>
              <a:defRPr sz="5300" b="1"/>
            </a:lvl7pPr>
            <a:lvl8pPr marL="3657600" lvl="7" indent="-228600" algn="l">
              <a:lnSpc>
                <a:spcPct val="90000"/>
              </a:lnSpc>
              <a:spcBef>
                <a:spcPts val="1700"/>
              </a:spcBef>
              <a:spcAft>
                <a:spcPts val="0"/>
              </a:spcAft>
              <a:buClr>
                <a:schemeClr val="dk1"/>
              </a:buClr>
              <a:buSzPts val="5300"/>
              <a:buNone/>
              <a:defRPr sz="5300" b="1"/>
            </a:lvl8pPr>
            <a:lvl9pPr marL="4114800" lvl="8" indent="-228600" algn="l">
              <a:lnSpc>
                <a:spcPct val="90000"/>
              </a:lnSpc>
              <a:spcBef>
                <a:spcPts val="1700"/>
              </a:spcBef>
              <a:spcAft>
                <a:spcPts val="0"/>
              </a:spcAft>
              <a:buClr>
                <a:schemeClr val="dk1"/>
              </a:buClr>
              <a:buSzPts val="5300"/>
              <a:buNone/>
              <a:defRPr sz="5300" b="1"/>
            </a:lvl9pPr>
          </a:lstStyle>
          <a:p>
            <a:endParaRPr/>
          </a:p>
        </p:txBody>
      </p:sp>
      <p:sp>
        <p:nvSpPr>
          <p:cNvPr id="86" name="Google Shape;86;p18"/>
          <p:cNvSpPr txBox="1">
            <a:spLocks noGrp="1"/>
          </p:cNvSpPr>
          <p:nvPr>
            <p:ph type="body" idx="4"/>
          </p:nvPr>
        </p:nvSpPr>
        <p:spPr>
          <a:xfrm>
            <a:off x="15327233" y="15635355"/>
            <a:ext cx="12871249" cy="229972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300"/>
              </a:spcBef>
              <a:spcAft>
                <a:spcPts val="0"/>
              </a:spcAft>
              <a:buClr>
                <a:schemeClr val="dk1"/>
              </a:buClr>
              <a:buSzPts val="1800"/>
              <a:buChar char="•"/>
              <a:defRPr/>
            </a:lvl1pPr>
            <a:lvl2pPr marL="914400" lvl="1" indent="-342900" algn="l">
              <a:lnSpc>
                <a:spcPct val="90000"/>
              </a:lnSpc>
              <a:spcBef>
                <a:spcPts val="1700"/>
              </a:spcBef>
              <a:spcAft>
                <a:spcPts val="0"/>
              </a:spcAft>
              <a:buClr>
                <a:schemeClr val="dk1"/>
              </a:buClr>
              <a:buSzPts val="1800"/>
              <a:buChar char="•"/>
              <a:defRPr/>
            </a:lvl2pPr>
            <a:lvl3pPr marL="1371600" lvl="2" indent="-342900" algn="l">
              <a:lnSpc>
                <a:spcPct val="90000"/>
              </a:lnSpc>
              <a:spcBef>
                <a:spcPts val="1700"/>
              </a:spcBef>
              <a:spcAft>
                <a:spcPts val="0"/>
              </a:spcAft>
              <a:buClr>
                <a:schemeClr val="dk1"/>
              </a:buClr>
              <a:buSzPts val="1800"/>
              <a:buChar char="•"/>
              <a:defRPr/>
            </a:lvl3pPr>
            <a:lvl4pPr marL="1828800" lvl="3" indent="-342900" algn="l">
              <a:lnSpc>
                <a:spcPct val="90000"/>
              </a:lnSpc>
              <a:spcBef>
                <a:spcPts val="1700"/>
              </a:spcBef>
              <a:spcAft>
                <a:spcPts val="0"/>
              </a:spcAft>
              <a:buClr>
                <a:schemeClr val="dk1"/>
              </a:buClr>
              <a:buSzPts val="1800"/>
              <a:buChar char="•"/>
              <a:defRPr/>
            </a:lvl4pPr>
            <a:lvl5pPr marL="2286000" lvl="4" indent="-342900" algn="l">
              <a:lnSpc>
                <a:spcPct val="90000"/>
              </a:lnSpc>
              <a:spcBef>
                <a:spcPts val="1700"/>
              </a:spcBef>
              <a:spcAft>
                <a:spcPts val="0"/>
              </a:spcAft>
              <a:buClr>
                <a:schemeClr val="dk1"/>
              </a:buClr>
              <a:buSzPts val="1800"/>
              <a:buChar char="•"/>
              <a:defRPr/>
            </a:lvl5pPr>
            <a:lvl6pPr marL="2743200" lvl="5" indent="-342900" algn="l">
              <a:lnSpc>
                <a:spcPct val="90000"/>
              </a:lnSpc>
              <a:spcBef>
                <a:spcPts val="1700"/>
              </a:spcBef>
              <a:spcAft>
                <a:spcPts val="0"/>
              </a:spcAft>
              <a:buClr>
                <a:schemeClr val="dk1"/>
              </a:buClr>
              <a:buSzPts val="1800"/>
              <a:buChar char="•"/>
              <a:defRPr/>
            </a:lvl6pPr>
            <a:lvl7pPr marL="3200400" lvl="6" indent="-342900" algn="l">
              <a:lnSpc>
                <a:spcPct val="90000"/>
              </a:lnSpc>
              <a:spcBef>
                <a:spcPts val="1700"/>
              </a:spcBef>
              <a:spcAft>
                <a:spcPts val="0"/>
              </a:spcAft>
              <a:buClr>
                <a:schemeClr val="dk1"/>
              </a:buClr>
              <a:buSzPts val="1800"/>
              <a:buChar char="•"/>
              <a:defRPr/>
            </a:lvl7pPr>
            <a:lvl8pPr marL="3657600" lvl="7" indent="-342900" algn="l">
              <a:lnSpc>
                <a:spcPct val="90000"/>
              </a:lnSpc>
              <a:spcBef>
                <a:spcPts val="1700"/>
              </a:spcBef>
              <a:spcAft>
                <a:spcPts val="0"/>
              </a:spcAft>
              <a:buClr>
                <a:schemeClr val="dk1"/>
              </a:buClr>
              <a:buSzPts val="1800"/>
              <a:buChar char="•"/>
              <a:defRPr/>
            </a:lvl8pPr>
            <a:lvl9pPr marL="4114800" lvl="8" indent="-342900" algn="l">
              <a:lnSpc>
                <a:spcPct val="90000"/>
              </a:lnSpc>
              <a:spcBef>
                <a:spcPts val="1700"/>
              </a:spcBef>
              <a:spcAft>
                <a:spcPts val="0"/>
              </a:spcAft>
              <a:buClr>
                <a:schemeClr val="dk1"/>
              </a:buClr>
              <a:buSzPts val="1800"/>
              <a:buChar char="•"/>
              <a:defRPr/>
            </a:lvl9pPr>
          </a:lstStyle>
          <a:p>
            <a:endParaRPr/>
          </a:p>
        </p:txBody>
      </p:sp>
      <p:sp>
        <p:nvSpPr>
          <p:cNvPr id="87" name="Google Shape;87;p18"/>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2081476" y="2278926"/>
            <a:ext cx="26113061" cy="82734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9"/>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085419" y="2853601"/>
            <a:ext cx="9764802" cy="99876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0600"/>
              <a:buFont typeface="Calibri"/>
              <a:buNone/>
              <a:defRPr sz="10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12871249" y="6162995"/>
            <a:ext cx="15327232" cy="30418593"/>
          </a:xfrm>
          <a:prstGeom prst="rect">
            <a:avLst/>
          </a:prstGeom>
          <a:noFill/>
          <a:ln>
            <a:noFill/>
          </a:ln>
        </p:spPr>
        <p:txBody>
          <a:bodyPr spcFirstLastPara="1" wrap="square" lIns="91425" tIns="45700" rIns="91425" bIns="45700" anchor="t" anchorCtr="0">
            <a:normAutofit/>
          </a:bodyPr>
          <a:lstStyle>
            <a:lvl1pPr marL="457200" lvl="0" indent="-901700" algn="l">
              <a:lnSpc>
                <a:spcPct val="90000"/>
              </a:lnSpc>
              <a:spcBef>
                <a:spcPts val="3300"/>
              </a:spcBef>
              <a:spcAft>
                <a:spcPts val="0"/>
              </a:spcAft>
              <a:buClr>
                <a:schemeClr val="dk1"/>
              </a:buClr>
              <a:buSzPts val="10600"/>
              <a:buChar char="•"/>
              <a:defRPr sz="10600"/>
            </a:lvl1pPr>
            <a:lvl2pPr marL="914400" lvl="1" indent="-819150" algn="l">
              <a:lnSpc>
                <a:spcPct val="90000"/>
              </a:lnSpc>
              <a:spcBef>
                <a:spcPts val="1700"/>
              </a:spcBef>
              <a:spcAft>
                <a:spcPts val="0"/>
              </a:spcAft>
              <a:buClr>
                <a:schemeClr val="dk1"/>
              </a:buClr>
              <a:buSzPts val="9300"/>
              <a:buChar char="•"/>
              <a:defRPr sz="9300"/>
            </a:lvl2pPr>
            <a:lvl3pPr marL="1371600" lvl="2" indent="-730250" algn="l">
              <a:lnSpc>
                <a:spcPct val="90000"/>
              </a:lnSpc>
              <a:spcBef>
                <a:spcPts val="1700"/>
              </a:spcBef>
              <a:spcAft>
                <a:spcPts val="0"/>
              </a:spcAft>
              <a:buClr>
                <a:schemeClr val="dk1"/>
              </a:buClr>
              <a:buSzPts val="7900"/>
              <a:buChar char="•"/>
              <a:defRPr sz="7900"/>
            </a:lvl3pPr>
            <a:lvl4pPr marL="1828800" lvl="3" indent="-647700" algn="l">
              <a:lnSpc>
                <a:spcPct val="90000"/>
              </a:lnSpc>
              <a:spcBef>
                <a:spcPts val="1700"/>
              </a:spcBef>
              <a:spcAft>
                <a:spcPts val="0"/>
              </a:spcAft>
              <a:buClr>
                <a:schemeClr val="dk1"/>
              </a:buClr>
              <a:buSzPts val="6600"/>
              <a:buChar char="•"/>
              <a:defRPr sz="6600"/>
            </a:lvl4pPr>
            <a:lvl5pPr marL="2286000" lvl="4" indent="-647700" algn="l">
              <a:lnSpc>
                <a:spcPct val="90000"/>
              </a:lnSpc>
              <a:spcBef>
                <a:spcPts val="1700"/>
              </a:spcBef>
              <a:spcAft>
                <a:spcPts val="0"/>
              </a:spcAft>
              <a:buClr>
                <a:schemeClr val="dk1"/>
              </a:buClr>
              <a:buSzPts val="6600"/>
              <a:buChar char="•"/>
              <a:defRPr sz="6600"/>
            </a:lvl5pPr>
            <a:lvl6pPr marL="2743200" lvl="5" indent="-647700" algn="l">
              <a:lnSpc>
                <a:spcPct val="90000"/>
              </a:lnSpc>
              <a:spcBef>
                <a:spcPts val="1700"/>
              </a:spcBef>
              <a:spcAft>
                <a:spcPts val="0"/>
              </a:spcAft>
              <a:buClr>
                <a:schemeClr val="dk1"/>
              </a:buClr>
              <a:buSzPts val="6600"/>
              <a:buChar char="•"/>
              <a:defRPr sz="6600"/>
            </a:lvl6pPr>
            <a:lvl7pPr marL="3200400" lvl="6" indent="-647700" algn="l">
              <a:lnSpc>
                <a:spcPct val="90000"/>
              </a:lnSpc>
              <a:spcBef>
                <a:spcPts val="1700"/>
              </a:spcBef>
              <a:spcAft>
                <a:spcPts val="0"/>
              </a:spcAft>
              <a:buClr>
                <a:schemeClr val="dk1"/>
              </a:buClr>
              <a:buSzPts val="6600"/>
              <a:buChar char="•"/>
              <a:defRPr sz="6600"/>
            </a:lvl7pPr>
            <a:lvl8pPr marL="3657600" lvl="7" indent="-647700" algn="l">
              <a:lnSpc>
                <a:spcPct val="90000"/>
              </a:lnSpc>
              <a:spcBef>
                <a:spcPts val="1700"/>
              </a:spcBef>
              <a:spcAft>
                <a:spcPts val="0"/>
              </a:spcAft>
              <a:buClr>
                <a:schemeClr val="dk1"/>
              </a:buClr>
              <a:buSzPts val="6600"/>
              <a:buChar char="•"/>
              <a:defRPr sz="6600"/>
            </a:lvl8pPr>
            <a:lvl9pPr marL="4114800" lvl="8" indent="-647700" algn="l">
              <a:lnSpc>
                <a:spcPct val="90000"/>
              </a:lnSpc>
              <a:spcBef>
                <a:spcPts val="1700"/>
              </a:spcBef>
              <a:spcAft>
                <a:spcPts val="0"/>
              </a:spcAft>
              <a:buClr>
                <a:schemeClr val="dk1"/>
              </a:buClr>
              <a:buSzPts val="6600"/>
              <a:buChar char="•"/>
              <a:defRPr sz="6600"/>
            </a:lvl9pPr>
          </a:lstStyle>
          <a:p>
            <a:endParaRPr/>
          </a:p>
        </p:txBody>
      </p:sp>
      <p:sp>
        <p:nvSpPr>
          <p:cNvPr id="102" name="Google Shape;102;p21"/>
          <p:cNvSpPr txBox="1">
            <a:spLocks noGrp="1"/>
          </p:cNvSpPr>
          <p:nvPr>
            <p:ph type="body" idx="2"/>
          </p:nvPr>
        </p:nvSpPr>
        <p:spPr>
          <a:xfrm>
            <a:off x="2085419" y="12841204"/>
            <a:ext cx="9764802" cy="237899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300"/>
              </a:spcBef>
              <a:spcAft>
                <a:spcPts val="0"/>
              </a:spcAft>
              <a:buClr>
                <a:schemeClr val="dk1"/>
              </a:buClr>
              <a:buSzPts val="5300"/>
              <a:buNone/>
              <a:defRPr sz="5300"/>
            </a:lvl1pPr>
            <a:lvl2pPr marL="914400" lvl="1" indent="-228600" algn="l">
              <a:lnSpc>
                <a:spcPct val="90000"/>
              </a:lnSpc>
              <a:spcBef>
                <a:spcPts val="1700"/>
              </a:spcBef>
              <a:spcAft>
                <a:spcPts val="0"/>
              </a:spcAft>
              <a:buClr>
                <a:schemeClr val="dk1"/>
              </a:buClr>
              <a:buSzPts val="4600"/>
              <a:buNone/>
              <a:defRPr sz="4600"/>
            </a:lvl2pPr>
            <a:lvl3pPr marL="1371600" lvl="2" indent="-228600" algn="l">
              <a:lnSpc>
                <a:spcPct val="90000"/>
              </a:lnSpc>
              <a:spcBef>
                <a:spcPts val="1700"/>
              </a:spcBef>
              <a:spcAft>
                <a:spcPts val="0"/>
              </a:spcAft>
              <a:buClr>
                <a:schemeClr val="dk1"/>
              </a:buClr>
              <a:buSzPts val="4000"/>
              <a:buNone/>
              <a:defRPr sz="4000"/>
            </a:lvl3pPr>
            <a:lvl4pPr marL="1828800" lvl="3" indent="-228600" algn="l">
              <a:lnSpc>
                <a:spcPct val="90000"/>
              </a:lnSpc>
              <a:spcBef>
                <a:spcPts val="1700"/>
              </a:spcBef>
              <a:spcAft>
                <a:spcPts val="0"/>
              </a:spcAft>
              <a:buClr>
                <a:schemeClr val="dk1"/>
              </a:buClr>
              <a:buSzPts val="3300"/>
              <a:buNone/>
              <a:defRPr sz="3300"/>
            </a:lvl4pPr>
            <a:lvl5pPr marL="2286000" lvl="4" indent="-228600" algn="l">
              <a:lnSpc>
                <a:spcPct val="90000"/>
              </a:lnSpc>
              <a:spcBef>
                <a:spcPts val="1700"/>
              </a:spcBef>
              <a:spcAft>
                <a:spcPts val="0"/>
              </a:spcAft>
              <a:buClr>
                <a:schemeClr val="dk1"/>
              </a:buClr>
              <a:buSzPts val="3300"/>
              <a:buNone/>
              <a:defRPr sz="3300"/>
            </a:lvl5pPr>
            <a:lvl6pPr marL="2743200" lvl="5" indent="-228600" algn="l">
              <a:lnSpc>
                <a:spcPct val="90000"/>
              </a:lnSpc>
              <a:spcBef>
                <a:spcPts val="1700"/>
              </a:spcBef>
              <a:spcAft>
                <a:spcPts val="0"/>
              </a:spcAft>
              <a:buClr>
                <a:schemeClr val="dk1"/>
              </a:buClr>
              <a:buSzPts val="3300"/>
              <a:buNone/>
              <a:defRPr sz="3300"/>
            </a:lvl6pPr>
            <a:lvl7pPr marL="3200400" lvl="6" indent="-228600" algn="l">
              <a:lnSpc>
                <a:spcPct val="90000"/>
              </a:lnSpc>
              <a:spcBef>
                <a:spcPts val="1700"/>
              </a:spcBef>
              <a:spcAft>
                <a:spcPts val="0"/>
              </a:spcAft>
              <a:buClr>
                <a:schemeClr val="dk1"/>
              </a:buClr>
              <a:buSzPts val="3300"/>
              <a:buNone/>
              <a:defRPr sz="3300"/>
            </a:lvl7pPr>
            <a:lvl8pPr marL="3657600" lvl="7" indent="-228600" algn="l">
              <a:lnSpc>
                <a:spcPct val="90000"/>
              </a:lnSpc>
              <a:spcBef>
                <a:spcPts val="1700"/>
              </a:spcBef>
              <a:spcAft>
                <a:spcPts val="0"/>
              </a:spcAft>
              <a:buClr>
                <a:schemeClr val="dk1"/>
              </a:buClr>
              <a:buSzPts val="3300"/>
              <a:buNone/>
              <a:defRPr sz="3300"/>
            </a:lvl8pPr>
            <a:lvl9pPr marL="4114800" lvl="8" indent="-228600" algn="l">
              <a:lnSpc>
                <a:spcPct val="90000"/>
              </a:lnSpc>
              <a:spcBef>
                <a:spcPts val="1700"/>
              </a:spcBef>
              <a:spcAft>
                <a:spcPts val="0"/>
              </a:spcAft>
              <a:buClr>
                <a:schemeClr val="dk1"/>
              </a:buClr>
              <a:buSzPts val="3300"/>
              <a:buNone/>
              <a:defRPr sz="3300"/>
            </a:lvl9pPr>
          </a:lstStyle>
          <a:p>
            <a:endParaRPr/>
          </a:p>
        </p:txBody>
      </p:sp>
      <p:sp>
        <p:nvSpPr>
          <p:cNvPr id="103" name="Google Shape;103;p21"/>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032046" y="17899287"/>
            <a:ext cx="28212000" cy="7005600"/>
          </a:xfrm>
          <a:prstGeom prst="rect">
            <a:avLst/>
          </a:prstGeom>
        </p:spPr>
        <p:txBody>
          <a:bodyPr spcFirstLastPara="1" wrap="square" lIns="455425" tIns="455425" rIns="455425" bIns="455425" anchor="ctr" anchorCtr="0">
            <a:normAutofit/>
          </a:bodyPr>
          <a:lstStyle>
            <a:lvl1pPr lvl="0" algn="ctr">
              <a:spcBef>
                <a:spcPts val="0"/>
              </a:spcBef>
              <a:spcAft>
                <a:spcPts val="0"/>
              </a:spcAft>
              <a:buSzPts val="17900"/>
              <a:buNone/>
              <a:defRPr sz="17900"/>
            </a:lvl1pPr>
            <a:lvl2pPr lvl="1" algn="ctr">
              <a:spcBef>
                <a:spcPts val="0"/>
              </a:spcBef>
              <a:spcAft>
                <a:spcPts val="0"/>
              </a:spcAft>
              <a:buSzPts val="17900"/>
              <a:buNone/>
              <a:defRPr sz="17900"/>
            </a:lvl2pPr>
            <a:lvl3pPr lvl="2" algn="ctr">
              <a:spcBef>
                <a:spcPts val="0"/>
              </a:spcBef>
              <a:spcAft>
                <a:spcPts val="0"/>
              </a:spcAft>
              <a:buSzPts val="17900"/>
              <a:buNone/>
              <a:defRPr sz="17900"/>
            </a:lvl3pPr>
            <a:lvl4pPr lvl="3" algn="ctr">
              <a:spcBef>
                <a:spcPts val="0"/>
              </a:spcBef>
              <a:spcAft>
                <a:spcPts val="0"/>
              </a:spcAft>
              <a:buSzPts val="17900"/>
              <a:buNone/>
              <a:defRPr sz="17900"/>
            </a:lvl4pPr>
            <a:lvl5pPr lvl="4" algn="ctr">
              <a:spcBef>
                <a:spcPts val="0"/>
              </a:spcBef>
              <a:spcAft>
                <a:spcPts val="0"/>
              </a:spcAft>
              <a:buSzPts val="17900"/>
              <a:buNone/>
              <a:defRPr sz="17900"/>
            </a:lvl5pPr>
            <a:lvl6pPr lvl="5" algn="ctr">
              <a:spcBef>
                <a:spcPts val="0"/>
              </a:spcBef>
              <a:spcAft>
                <a:spcPts val="0"/>
              </a:spcAft>
              <a:buSzPts val="17900"/>
              <a:buNone/>
              <a:defRPr sz="17900"/>
            </a:lvl6pPr>
            <a:lvl7pPr lvl="6" algn="ctr">
              <a:spcBef>
                <a:spcPts val="0"/>
              </a:spcBef>
              <a:spcAft>
                <a:spcPts val="0"/>
              </a:spcAft>
              <a:buSzPts val="17900"/>
              <a:buNone/>
              <a:defRPr sz="17900"/>
            </a:lvl7pPr>
            <a:lvl8pPr lvl="7" algn="ctr">
              <a:spcBef>
                <a:spcPts val="0"/>
              </a:spcBef>
              <a:spcAft>
                <a:spcPts val="0"/>
              </a:spcAft>
              <a:buSzPts val="17900"/>
              <a:buNone/>
              <a:defRPr sz="17900"/>
            </a:lvl8pPr>
            <a:lvl9pPr lvl="8" algn="ctr">
              <a:spcBef>
                <a:spcPts val="0"/>
              </a:spcBef>
              <a:spcAft>
                <a:spcPts val="0"/>
              </a:spcAft>
              <a:buSzPts val="17900"/>
              <a:buNone/>
              <a:defRPr sz="17900"/>
            </a:lvl9pPr>
          </a:lstStyle>
          <a:p>
            <a:endParaRPr/>
          </a:p>
        </p:txBody>
      </p:sp>
      <p:sp>
        <p:nvSpPr>
          <p:cNvPr id="15" name="Google Shape;15;p3"/>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2085419" y="2853601"/>
            <a:ext cx="9764802" cy="99876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0600"/>
              <a:buFont typeface="Calibri"/>
              <a:buNone/>
              <a:defRPr sz="10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2"/>
          <p:cNvSpPr>
            <a:spLocks noGrp="1"/>
          </p:cNvSpPr>
          <p:nvPr>
            <p:ph type="pic" idx="2"/>
          </p:nvPr>
        </p:nvSpPr>
        <p:spPr>
          <a:xfrm>
            <a:off x="12871249" y="6162995"/>
            <a:ext cx="15327232" cy="30418593"/>
          </a:xfrm>
          <a:prstGeom prst="rect">
            <a:avLst/>
          </a:prstGeom>
          <a:noFill/>
          <a:ln>
            <a:noFill/>
          </a:ln>
        </p:spPr>
      </p:sp>
      <p:sp>
        <p:nvSpPr>
          <p:cNvPr id="109" name="Google Shape;109;p22"/>
          <p:cNvSpPr txBox="1">
            <a:spLocks noGrp="1"/>
          </p:cNvSpPr>
          <p:nvPr>
            <p:ph type="body" idx="1"/>
          </p:nvPr>
        </p:nvSpPr>
        <p:spPr>
          <a:xfrm>
            <a:off x="2085419" y="12841204"/>
            <a:ext cx="9764802" cy="237899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300"/>
              </a:spcBef>
              <a:spcAft>
                <a:spcPts val="0"/>
              </a:spcAft>
              <a:buClr>
                <a:schemeClr val="dk1"/>
              </a:buClr>
              <a:buSzPts val="5300"/>
              <a:buNone/>
              <a:defRPr sz="5300"/>
            </a:lvl1pPr>
            <a:lvl2pPr marL="914400" lvl="1" indent="-228600" algn="l">
              <a:lnSpc>
                <a:spcPct val="90000"/>
              </a:lnSpc>
              <a:spcBef>
                <a:spcPts val="1700"/>
              </a:spcBef>
              <a:spcAft>
                <a:spcPts val="0"/>
              </a:spcAft>
              <a:buClr>
                <a:schemeClr val="dk1"/>
              </a:buClr>
              <a:buSzPts val="4600"/>
              <a:buNone/>
              <a:defRPr sz="4600"/>
            </a:lvl2pPr>
            <a:lvl3pPr marL="1371600" lvl="2" indent="-228600" algn="l">
              <a:lnSpc>
                <a:spcPct val="90000"/>
              </a:lnSpc>
              <a:spcBef>
                <a:spcPts val="1700"/>
              </a:spcBef>
              <a:spcAft>
                <a:spcPts val="0"/>
              </a:spcAft>
              <a:buClr>
                <a:schemeClr val="dk1"/>
              </a:buClr>
              <a:buSzPts val="4000"/>
              <a:buNone/>
              <a:defRPr sz="4000"/>
            </a:lvl3pPr>
            <a:lvl4pPr marL="1828800" lvl="3" indent="-228600" algn="l">
              <a:lnSpc>
                <a:spcPct val="90000"/>
              </a:lnSpc>
              <a:spcBef>
                <a:spcPts val="1700"/>
              </a:spcBef>
              <a:spcAft>
                <a:spcPts val="0"/>
              </a:spcAft>
              <a:buClr>
                <a:schemeClr val="dk1"/>
              </a:buClr>
              <a:buSzPts val="3300"/>
              <a:buNone/>
              <a:defRPr sz="3300"/>
            </a:lvl4pPr>
            <a:lvl5pPr marL="2286000" lvl="4" indent="-228600" algn="l">
              <a:lnSpc>
                <a:spcPct val="90000"/>
              </a:lnSpc>
              <a:spcBef>
                <a:spcPts val="1700"/>
              </a:spcBef>
              <a:spcAft>
                <a:spcPts val="0"/>
              </a:spcAft>
              <a:buClr>
                <a:schemeClr val="dk1"/>
              </a:buClr>
              <a:buSzPts val="3300"/>
              <a:buNone/>
              <a:defRPr sz="3300"/>
            </a:lvl5pPr>
            <a:lvl6pPr marL="2743200" lvl="5" indent="-228600" algn="l">
              <a:lnSpc>
                <a:spcPct val="90000"/>
              </a:lnSpc>
              <a:spcBef>
                <a:spcPts val="1700"/>
              </a:spcBef>
              <a:spcAft>
                <a:spcPts val="0"/>
              </a:spcAft>
              <a:buClr>
                <a:schemeClr val="dk1"/>
              </a:buClr>
              <a:buSzPts val="3300"/>
              <a:buNone/>
              <a:defRPr sz="3300"/>
            </a:lvl6pPr>
            <a:lvl7pPr marL="3200400" lvl="6" indent="-228600" algn="l">
              <a:lnSpc>
                <a:spcPct val="90000"/>
              </a:lnSpc>
              <a:spcBef>
                <a:spcPts val="1700"/>
              </a:spcBef>
              <a:spcAft>
                <a:spcPts val="0"/>
              </a:spcAft>
              <a:buClr>
                <a:schemeClr val="dk1"/>
              </a:buClr>
              <a:buSzPts val="3300"/>
              <a:buNone/>
              <a:defRPr sz="3300"/>
            </a:lvl7pPr>
            <a:lvl8pPr marL="3657600" lvl="7" indent="-228600" algn="l">
              <a:lnSpc>
                <a:spcPct val="90000"/>
              </a:lnSpc>
              <a:spcBef>
                <a:spcPts val="1700"/>
              </a:spcBef>
              <a:spcAft>
                <a:spcPts val="0"/>
              </a:spcAft>
              <a:buClr>
                <a:schemeClr val="dk1"/>
              </a:buClr>
              <a:buSzPts val="3300"/>
              <a:buNone/>
              <a:defRPr sz="3300"/>
            </a:lvl8pPr>
            <a:lvl9pPr marL="4114800" lvl="8" indent="-228600" algn="l">
              <a:lnSpc>
                <a:spcPct val="90000"/>
              </a:lnSpc>
              <a:spcBef>
                <a:spcPts val="1700"/>
              </a:spcBef>
              <a:spcAft>
                <a:spcPts val="0"/>
              </a:spcAft>
              <a:buClr>
                <a:schemeClr val="dk1"/>
              </a:buClr>
              <a:buSzPts val="3300"/>
              <a:buNone/>
              <a:defRPr sz="3300"/>
            </a:lvl9pPr>
          </a:lstStyle>
          <a:p>
            <a:endParaRPr/>
          </a:p>
        </p:txBody>
      </p:sp>
      <p:sp>
        <p:nvSpPr>
          <p:cNvPr id="110" name="Google Shape;110;p22"/>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081476" y="2278926"/>
            <a:ext cx="26113061" cy="82734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1558630" y="11917432"/>
            <a:ext cx="27158753" cy="261130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300"/>
              </a:spcBef>
              <a:spcAft>
                <a:spcPts val="0"/>
              </a:spcAft>
              <a:buClr>
                <a:schemeClr val="dk1"/>
              </a:buClr>
              <a:buSzPts val="1800"/>
              <a:buChar char="•"/>
              <a:defRPr/>
            </a:lvl1pPr>
            <a:lvl2pPr marL="914400" lvl="1" indent="-342900" algn="l">
              <a:lnSpc>
                <a:spcPct val="90000"/>
              </a:lnSpc>
              <a:spcBef>
                <a:spcPts val="1700"/>
              </a:spcBef>
              <a:spcAft>
                <a:spcPts val="0"/>
              </a:spcAft>
              <a:buClr>
                <a:schemeClr val="dk1"/>
              </a:buClr>
              <a:buSzPts val="1800"/>
              <a:buChar char="•"/>
              <a:defRPr/>
            </a:lvl2pPr>
            <a:lvl3pPr marL="1371600" lvl="2" indent="-342900" algn="l">
              <a:lnSpc>
                <a:spcPct val="90000"/>
              </a:lnSpc>
              <a:spcBef>
                <a:spcPts val="1700"/>
              </a:spcBef>
              <a:spcAft>
                <a:spcPts val="0"/>
              </a:spcAft>
              <a:buClr>
                <a:schemeClr val="dk1"/>
              </a:buClr>
              <a:buSzPts val="1800"/>
              <a:buChar char="•"/>
              <a:defRPr/>
            </a:lvl3pPr>
            <a:lvl4pPr marL="1828800" lvl="3" indent="-342900" algn="l">
              <a:lnSpc>
                <a:spcPct val="90000"/>
              </a:lnSpc>
              <a:spcBef>
                <a:spcPts val="1700"/>
              </a:spcBef>
              <a:spcAft>
                <a:spcPts val="0"/>
              </a:spcAft>
              <a:buClr>
                <a:schemeClr val="dk1"/>
              </a:buClr>
              <a:buSzPts val="1800"/>
              <a:buChar char="•"/>
              <a:defRPr/>
            </a:lvl4pPr>
            <a:lvl5pPr marL="2286000" lvl="4" indent="-342900" algn="l">
              <a:lnSpc>
                <a:spcPct val="90000"/>
              </a:lnSpc>
              <a:spcBef>
                <a:spcPts val="1700"/>
              </a:spcBef>
              <a:spcAft>
                <a:spcPts val="0"/>
              </a:spcAft>
              <a:buClr>
                <a:schemeClr val="dk1"/>
              </a:buClr>
              <a:buSzPts val="1800"/>
              <a:buChar char="•"/>
              <a:defRPr/>
            </a:lvl5pPr>
            <a:lvl6pPr marL="2743200" lvl="5" indent="-342900" algn="l">
              <a:lnSpc>
                <a:spcPct val="90000"/>
              </a:lnSpc>
              <a:spcBef>
                <a:spcPts val="1700"/>
              </a:spcBef>
              <a:spcAft>
                <a:spcPts val="0"/>
              </a:spcAft>
              <a:buClr>
                <a:schemeClr val="dk1"/>
              </a:buClr>
              <a:buSzPts val="1800"/>
              <a:buChar char="•"/>
              <a:defRPr/>
            </a:lvl6pPr>
            <a:lvl7pPr marL="3200400" lvl="6" indent="-342900" algn="l">
              <a:lnSpc>
                <a:spcPct val="90000"/>
              </a:lnSpc>
              <a:spcBef>
                <a:spcPts val="1700"/>
              </a:spcBef>
              <a:spcAft>
                <a:spcPts val="0"/>
              </a:spcAft>
              <a:buClr>
                <a:schemeClr val="dk1"/>
              </a:buClr>
              <a:buSzPts val="1800"/>
              <a:buChar char="•"/>
              <a:defRPr/>
            </a:lvl7pPr>
            <a:lvl8pPr marL="3657600" lvl="7" indent="-342900" algn="l">
              <a:lnSpc>
                <a:spcPct val="90000"/>
              </a:lnSpc>
              <a:spcBef>
                <a:spcPts val="1700"/>
              </a:spcBef>
              <a:spcAft>
                <a:spcPts val="0"/>
              </a:spcAft>
              <a:buClr>
                <a:schemeClr val="dk1"/>
              </a:buClr>
              <a:buSzPts val="1800"/>
              <a:buChar char="•"/>
              <a:defRPr/>
            </a:lvl8pPr>
            <a:lvl9pPr marL="4114800" lvl="8" indent="-342900" algn="l">
              <a:lnSpc>
                <a:spcPct val="90000"/>
              </a:lnSpc>
              <a:spcBef>
                <a:spcPts val="170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6793195" y="17151996"/>
            <a:ext cx="36274423" cy="652826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6452561" y="10812956"/>
            <a:ext cx="36274423" cy="1920634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300"/>
              </a:spcBef>
              <a:spcAft>
                <a:spcPts val="0"/>
              </a:spcAft>
              <a:buClr>
                <a:schemeClr val="dk1"/>
              </a:buClr>
              <a:buSzPts val="1800"/>
              <a:buChar char="•"/>
              <a:defRPr/>
            </a:lvl1pPr>
            <a:lvl2pPr marL="914400" lvl="1" indent="-342900" algn="l">
              <a:lnSpc>
                <a:spcPct val="90000"/>
              </a:lnSpc>
              <a:spcBef>
                <a:spcPts val="1700"/>
              </a:spcBef>
              <a:spcAft>
                <a:spcPts val="0"/>
              </a:spcAft>
              <a:buClr>
                <a:schemeClr val="dk1"/>
              </a:buClr>
              <a:buSzPts val="1800"/>
              <a:buChar char="•"/>
              <a:defRPr/>
            </a:lvl2pPr>
            <a:lvl3pPr marL="1371600" lvl="2" indent="-342900" algn="l">
              <a:lnSpc>
                <a:spcPct val="90000"/>
              </a:lnSpc>
              <a:spcBef>
                <a:spcPts val="1700"/>
              </a:spcBef>
              <a:spcAft>
                <a:spcPts val="0"/>
              </a:spcAft>
              <a:buClr>
                <a:schemeClr val="dk1"/>
              </a:buClr>
              <a:buSzPts val="1800"/>
              <a:buChar char="•"/>
              <a:defRPr/>
            </a:lvl3pPr>
            <a:lvl4pPr marL="1828800" lvl="3" indent="-342900" algn="l">
              <a:lnSpc>
                <a:spcPct val="90000"/>
              </a:lnSpc>
              <a:spcBef>
                <a:spcPts val="1700"/>
              </a:spcBef>
              <a:spcAft>
                <a:spcPts val="0"/>
              </a:spcAft>
              <a:buClr>
                <a:schemeClr val="dk1"/>
              </a:buClr>
              <a:buSzPts val="1800"/>
              <a:buChar char="•"/>
              <a:defRPr/>
            </a:lvl4pPr>
            <a:lvl5pPr marL="2286000" lvl="4" indent="-342900" algn="l">
              <a:lnSpc>
                <a:spcPct val="90000"/>
              </a:lnSpc>
              <a:spcBef>
                <a:spcPts val="1700"/>
              </a:spcBef>
              <a:spcAft>
                <a:spcPts val="0"/>
              </a:spcAft>
              <a:buClr>
                <a:schemeClr val="dk1"/>
              </a:buClr>
              <a:buSzPts val="1800"/>
              <a:buChar char="•"/>
              <a:defRPr/>
            </a:lvl5pPr>
            <a:lvl6pPr marL="2743200" lvl="5" indent="-342900" algn="l">
              <a:lnSpc>
                <a:spcPct val="90000"/>
              </a:lnSpc>
              <a:spcBef>
                <a:spcPts val="1700"/>
              </a:spcBef>
              <a:spcAft>
                <a:spcPts val="0"/>
              </a:spcAft>
              <a:buClr>
                <a:schemeClr val="dk1"/>
              </a:buClr>
              <a:buSzPts val="1800"/>
              <a:buChar char="•"/>
              <a:defRPr/>
            </a:lvl6pPr>
            <a:lvl7pPr marL="3200400" lvl="6" indent="-342900" algn="l">
              <a:lnSpc>
                <a:spcPct val="90000"/>
              </a:lnSpc>
              <a:spcBef>
                <a:spcPts val="1700"/>
              </a:spcBef>
              <a:spcAft>
                <a:spcPts val="0"/>
              </a:spcAft>
              <a:buClr>
                <a:schemeClr val="dk1"/>
              </a:buClr>
              <a:buSzPts val="1800"/>
              <a:buChar char="•"/>
              <a:defRPr/>
            </a:lvl7pPr>
            <a:lvl8pPr marL="3657600" lvl="7" indent="-342900" algn="l">
              <a:lnSpc>
                <a:spcPct val="90000"/>
              </a:lnSpc>
              <a:spcBef>
                <a:spcPts val="1700"/>
              </a:spcBef>
              <a:spcAft>
                <a:spcPts val="0"/>
              </a:spcAft>
              <a:buClr>
                <a:schemeClr val="dk1"/>
              </a:buClr>
              <a:buSzPts val="1800"/>
              <a:buChar char="•"/>
              <a:defRPr/>
            </a:lvl8pPr>
            <a:lvl9pPr marL="4114800" lvl="8" indent="-342900" algn="l">
              <a:lnSpc>
                <a:spcPct val="90000"/>
              </a:lnSpc>
              <a:spcBef>
                <a:spcPts val="170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032046" y="3703480"/>
            <a:ext cx="28212000" cy="4766100"/>
          </a:xfrm>
          <a:prstGeom prst="rect">
            <a:avLst/>
          </a:prstGeom>
        </p:spPr>
        <p:txBody>
          <a:bodyPr spcFirstLastPara="1" wrap="square" lIns="455425" tIns="455425" rIns="455425" bIns="455425" anchor="t" anchorCtr="0">
            <a:normAutofit/>
          </a:bodyPr>
          <a:lstStyle>
            <a:lvl1pPr lvl="0">
              <a:spcBef>
                <a:spcPts val="0"/>
              </a:spcBef>
              <a:spcAft>
                <a:spcPts val="0"/>
              </a:spcAft>
              <a:buSzPts val="13900"/>
              <a:buNone/>
              <a:defRPr/>
            </a:lvl1pPr>
            <a:lvl2pPr lvl="1">
              <a:spcBef>
                <a:spcPts val="0"/>
              </a:spcBef>
              <a:spcAft>
                <a:spcPts val="0"/>
              </a:spcAft>
              <a:buSzPts val="13900"/>
              <a:buNone/>
              <a:defRPr/>
            </a:lvl2pPr>
            <a:lvl3pPr lvl="2">
              <a:spcBef>
                <a:spcPts val="0"/>
              </a:spcBef>
              <a:spcAft>
                <a:spcPts val="0"/>
              </a:spcAft>
              <a:buSzPts val="13900"/>
              <a:buNone/>
              <a:defRPr/>
            </a:lvl3pPr>
            <a:lvl4pPr lvl="3">
              <a:spcBef>
                <a:spcPts val="0"/>
              </a:spcBef>
              <a:spcAft>
                <a:spcPts val="0"/>
              </a:spcAft>
              <a:buSzPts val="13900"/>
              <a:buNone/>
              <a:defRPr/>
            </a:lvl4pPr>
            <a:lvl5pPr lvl="4">
              <a:spcBef>
                <a:spcPts val="0"/>
              </a:spcBef>
              <a:spcAft>
                <a:spcPts val="0"/>
              </a:spcAft>
              <a:buSzPts val="13900"/>
              <a:buNone/>
              <a:defRPr/>
            </a:lvl5pPr>
            <a:lvl6pPr lvl="5">
              <a:spcBef>
                <a:spcPts val="0"/>
              </a:spcBef>
              <a:spcAft>
                <a:spcPts val="0"/>
              </a:spcAft>
              <a:buSzPts val="13900"/>
              <a:buNone/>
              <a:defRPr/>
            </a:lvl6pPr>
            <a:lvl7pPr lvl="6">
              <a:spcBef>
                <a:spcPts val="0"/>
              </a:spcBef>
              <a:spcAft>
                <a:spcPts val="0"/>
              </a:spcAft>
              <a:buSzPts val="13900"/>
              <a:buNone/>
              <a:defRPr/>
            </a:lvl7pPr>
            <a:lvl8pPr lvl="7">
              <a:spcBef>
                <a:spcPts val="0"/>
              </a:spcBef>
              <a:spcAft>
                <a:spcPts val="0"/>
              </a:spcAft>
              <a:buSzPts val="13900"/>
              <a:buNone/>
              <a:defRPr/>
            </a:lvl8pPr>
            <a:lvl9pPr lvl="8">
              <a:spcBef>
                <a:spcPts val="0"/>
              </a:spcBef>
              <a:spcAft>
                <a:spcPts val="0"/>
              </a:spcAft>
              <a:buSzPts val="13900"/>
              <a:buNone/>
              <a:defRPr/>
            </a:lvl9pPr>
          </a:lstStyle>
          <a:p>
            <a:endParaRPr/>
          </a:p>
        </p:txBody>
      </p:sp>
      <p:sp>
        <p:nvSpPr>
          <p:cNvPr id="18" name="Google Shape;18;p4"/>
          <p:cNvSpPr txBox="1">
            <a:spLocks noGrp="1"/>
          </p:cNvSpPr>
          <p:nvPr>
            <p:ph type="body" idx="1"/>
          </p:nvPr>
        </p:nvSpPr>
        <p:spPr>
          <a:xfrm>
            <a:off x="1032046" y="9590851"/>
            <a:ext cx="28212000" cy="28430700"/>
          </a:xfrm>
          <a:prstGeom prst="rect">
            <a:avLst/>
          </a:prstGeom>
        </p:spPr>
        <p:txBody>
          <a:bodyPr spcFirstLastPara="1" wrap="square" lIns="455425" tIns="455425" rIns="455425" bIns="455425" anchor="t" anchorCtr="0">
            <a:normAutofit/>
          </a:bodyPr>
          <a:lstStyle>
            <a:lvl1pPr marL="457200" lvl="0" indent="-800100">
              <a:spcBef>
                <a:spcPts val="0"/>
              </a:spcBef>
              <a:spcAft>
                <a:spcPts val="0"/>
              </a:spcAft>
              <a:buSzPts val="9000"/>
              <a:buChar char="●"/>
              <a:defRPr/>
            </a:lvl1pPr>
            <a:lvl2pPr marL="914400" lvl="1" indent="-673100">
              <a:spcBef>
                <a:spcPts val="0"/>
              </a:spcBef>
              <a:spcAft>
                <a:spcPts val="0"/>
              </a:spcAft>
              <a:buSzPts val="7000"/>
              <a:buChar char="○"/>
              <a:defRPr/>
            </a:lvl2pPr>
            <a:lvl3pPr marL="1371600" lvl="2" indent="-673100">
              <a:spcBef>
                <a:spcPts val="0"/>
              </a:spcBef>
              <a:spcAft>
                <a:spcPts val="0"/>
              </a:spcAft>
              <a:buSzPts val="7000"/>
              <a:buChar char="■"/>
              <a:defRPr/>
            </a:lvl3pPr>
            <a:lvl4pPr marL="1828800" lvl="3" indent="-673100">
              <a:spcBef>
                <a:spcPts val="0"/>
              </a:spcBef>
              <a:spcAft>
                <a:spcPts val="0"/>
              </a:spcAft>
              <a:buSzPts val="7000"/>
              <a:buChar char="●"/>
              <a:defRPr/>
            </a:lvl4pPr>
            <a:lvl5pPr marL="2286000" lvl="4" indent="-673100">
              <a:spcBef>
                <a:spcPts val="0"/>
              </a:spcBef>
              <a:spcAft>
                <a:spcPts val="0"/>
              </a:spcAft>
              <a:buSzPts val="7000"/>
              <a:buChar char="○"/>
              <a:defRPr/>
            </a:lvl5pPr>
            <a:lvl6pPr marL="2743200" lvl="5" indent="-673100">
              <a:spcBef>
                <a:spcPts val="0"/>
              </a:spcBef>
              <a:spcAft>
                <a:spcPts val="0"/>
              </a:spcAft>
              <a:buSzPts val="7000"/>
              <a:buChar char="■"/>
              <a:defRPr/>
            </a:lvl6pPr>
            <a:lvl7pPr marL="3200400" lvl="6" indent="-673100">
              <a:spcBef>
                <a:spcPts val="0"/>
              </a:spcBef>
              <a:spcAft>
                <a:spcPts val="0"/>
              </a:spcAft>
              <a:buSzPts val="7000"/>
              <a:buChar char="●"/>
              <a:defRPr/>
            </a:lvl7pPr>
            <a:lvl8pPr marL="3657600" lvl="7" indent="-673100">
              <a:spcBef>
                <a:spcPts val="0"/>
              </a:spcBef>
              <a:spcAft>
                <a:spcPts val="0"/>
              </a:spcAft>
              <a:buSzPts val="7000"/>
              <a:buChar char="○"/>
              <a:defRPr/>
            </a:lvl8pPr>
            <a:lvl9pPr marL="4114800" lvl="8" indent="-673100">
              <a:spcBef>
                <a:spcPts val="0"/>
              </a:spcBef>
              <a:spcAft>
                <a:spcPts val="0"/>
              </a:spcAft>
              <a:buSzPts val="7000"/>
              <a:buChar char="■"/>
              <a:defRPr/>
            </a:lvl9pPr>
          </a:lstStyle>
          <a:p>
            <a:endParaRPr/>
          </a:p>
        </p:txBody>
      </p:sp>
      <p:sp>
        <p:nvSpPr>
          <p:cNvPr id="19" name="Google Shape;19;p4"/>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032046" y="3703480"/>
            <a:ext cx="28212000" cy="4766100"/>
          </a:xfrm>
          <a:prstGeom prst="rect">
            <a:avLst/>
          </a:prstGeom>
        </p:spPr>
        <p:txBody>
          <a:bodyPr spcFirstLastPara="1" wrap="square" lIns="455425" tIns="455425" rIns="455425" bIns="455425" anchor="t" anchorCtr="0">
            <a:normAutofit/>
          </a:bodyPr>
          <a:lstStyle>
            <a:lvl1pPr lvl="0">
              <a:spcBef>
                <a:spcPts val="0"/>
              </a:spcBef>
              <a:spcAft>
                <a:spcPts val="0"/>
              </a:spcAft>
              <a:buSzPts val="13900"/>
              <a:buNone/>
              <a:defRPr/>
            </a:lvl1pPr>
            <a:lvl2pPr lvl="1">
              <a:spcBef>
                <a:spcPts val="0"/>
              </a:spcBef>
              <a:spcAft>
                <a:spcPts val="0"/>
              </a:spcAft>
              <a:buSzPts val="13900"/>
              <a:buNone/>
              <a:defRPr/>
            </a:lvl2pPr>
            <a:lvl3pPr lvl="2">
              <a:spcBef>
                <a:spcPts val="0"/>
              </a:spcBef>
              <a:spcAft>
                <a:spcPts val="0"/>
              </a:spcAft>
              <a:buSzPts val="13900"/>
              <a:buNone/>
              <a:defRPr/>
            </a:lvl3pPr>
            <a:lvl4pPr lvl="3">
              <a:spcBef>
                <a:spcPts val="0"/>
              </a:spcBef>
              <a:spcAft>
                <a:spcPts val="0"/>
              </a:spcAft>
              <a:buSzPts val="13900"/>
              <a:buNone/>
              <a:defRPr/>
            </a:lvl4pPr>
            <a:lvl5pPr lvl="4">
              <a:spcBef>
                <a:spcPts val="0"/>
              </a:spcBef>
              <a:spcAft>
                <a:spcPts val="0"/>
              </a:spcAft>
              <a:buSzPts val="13900"/>
              <a:buNone/>
              <a:defRPr/>
            </a:lvl5pPr>
            <a:lvl6pPr lvl="5">
              <a:spcBef>
                <a:spcPts val="0"/>
              </a:spcBef>
              <a:spcAft>
                <a:spcPts val="0"/>
              </a:spcAft>
              <a:buSzPts val="13900"/>
              <a:buNone/>
              <a:defRPr/>
            </a:lvl6pPr>
            <a:lvl7pPr lvl="6">
              <a:spcBef>
                <a:spcPts val="0"/>
              </a:spcBef>
              <a:spcAft>
                <a:spcPts val="0"/>
              </a:spcAft>
              <a:buSzPts val="13900"/>
              <a:buNone/>
              <a:defRPr/>
            </a:lvl7pPr>
            <a:lvl8pPr lvl="7">
              <a:spcBef>
                <a:spcPts val="0"/>
              </a:spcBef>
              <a:spcAft>
                <a:spcPts val="0"/>
              </a:spcAft>
              <a:buSzPts val="13900"/>
              <a:buNone/>
              <a:defRPr/>
            </a:lvl8pPr>
            <a:lvl9pPr lvl="8">
              <a:spcBef>
                <a:spcPts val="0"/>
              </a:spcBef>
              <a:spcAft>
                <a:spcPts val="0"/>
              </a:spcAft>
              <a:buSzPts val="13900"/>
              <a:buNone/>
              <a:defRPr/>
            </a:lvl9pPr>
          </a:lstStyle>
          <a:p>
            <a:endParaRPr/>
          </a:p>
        </p:txBody>
      </p:sp>
      <p:sp>
        <p:nvSpPr>
          <p:cNvPr id="22" name="Google Shape;22;p5"/>
          <p:cNvSpPr txBox="1">
            <a:spLocks noGrp="1"/>
          </p:cNvSpPr>
          <p:nvPr>
            <p:ph type="body" idx="1"/>
          </p:nvPr>
        </p:nvSpPr>
        <p:spPr>
          <a:xfrm>
            <a:off x="1032046" y="9590851"/>
            <a:ext cx="13243800" cy="28430700"/>
          </a:xfrm>
          <a:prstGeom prst="rect">
            <a:avLst/>
          </a:prstGeom>
        </p:spPr>
        <p:txBody>
          <a:bodyPr spcFirstLastPara="1" wrap="square" lIns="455425" tIns="455425" rIns="455425" bIns="455425" anchor="t" anchorCtr="0">
            <a:normAutofit/>
          </a:bodyPr>
          <a:lstStyle>
            <a:lvl1pPr marL="457200" lvl="0" indent="-673100">
              <a:spcBef>
                <a:spcPts val="0"/>
              </a:spcBef>
              <a:spcAft>
                <a:spcPts val="0"/>
              </a:spcAft>
              <a:buSzPts val="7000"/>
              <a:buChar char="●"/>
              <a:defRPr sz="7000"/>
            </a:lvl1pPr>
            <a:lvl2pPr marL="914400" lvl="1" indent="-609600">
              <a:spcBef>
                <a:spcPts val="0"/>
              </a:spcBef>
              <a:spcAft>
                <a:spcPts val="0"/>
              </a:spcAft>
              <a:buSzPts val="6000"/>
              <a:buChar char="○"/>
              <a:defRPr sz="6000"/>
            </a:lvl2pPr>
            <a:lvl3pPr marL="1371600" lvl="2" indent="-609600">
              <a:spcBef>
                <a:spcPts val="0"/>
              </a:spcBef>
              <a:spcAft>
                <a:spcPts val="0"/>
              </a:spcAft>
              <a:buSzPts val="6000"/>
              <a:buChar char="■"/>
              <a:defRPr sz="6000"/>
            </a:lvl3pPr>
            <a:lvl4pPr marL="1828800" lvl="3" indent="-609600">
              <a:spcBef>
                <a:spcPts val="0"/>
              </a:spcBef>
              <a:spcAft>
                <a:spcPts val="0"/>
              </a:spcAft>
              <a:buSzPts val="6000"/>
              <a:buChar char="●"/>
              <a:defRPr sz="6000"/>
            </a:lvl4pPr>
            <a:lvl5pPr marL="2286000" lvl="4" indent="-609600">
              <a:spcBef>
                <a:spcPts val="0"/>
              </a:spcBef>
              <a:spcAft>
                <a:spcPts val="0"/>
              </a:spcAft>
              <a:buSzPts val="6000"/>
              <a:buChar char="○"/>
              <a:defRPr sz="6000"/>
            </a:lvl5pPr>
            <a:lvl6pPr marL="2743200" lvl="5" indent="-609600">
              <a:spcBef>
                <a:spcPts val="0"/>
              </a:spcBef>
              <a:spcAft>
                <a:spcPts val="0"/>
              </a:spcAft>
              <a:buSzPts val="6000"/>
              <a:buChar char="■"/>
              <a:defRPr sz="6000"/>
            </a:lvl6pPr>
            <a:lvl7pPr marL="3200400" lvl="6" indent="-609600">
              <a:spcBef>
                <a:spcPts val="0"/>
              </a:spcBef>
              <a:spcAft>
                <a:spcPts val="0"/>
              </a:spcAft>
              <a:buSzPts val="6000"/>
              <a:buChar char="●"/>
              <a:defRPr sz="6000"/>
            </a:lvl7pPr>
            <a:lvl8pPr marL="3657600" lvl="7" indent="-609600">
              <a:spcBef>
                <a:spcPts val="0"/>
              </a:spcBef>
              <a:spcAft>
                <a:spcPts val="0"/>
              </a:spcAft>
              <a:buSzPts val="6000"/>
              <a:buChar char="○"/>
              <a:defRPr sz="6000"/>
            </a:lvl8pPr>
            <a:lvl9pPr marL="4114800" lvl="8" indent="-609600">
              <a:spcBef>
                <a:spcPts val="0"/>
              </a:spcBef>
              <a:spcAft>
                <a:spcPts val="0"/>
              </a:spcAft>
              <a:buSzPts val="6000"/>
              <a:buChar char="■"/>
              <a:defRPr sz="6000"/>
            </a:lvl9pPr>
          </a:lstStyle>
          <a:p>
            <a:endParaRPr/>
          </a:p>
        </p:txBody>
      </p:sp>
      <p:sp>
        <p:nvSpPr>
          <p:cNvPr id="23" name="Google Shape;23;p5"/>
          <p:cNvSpPr txBox="1">
            <a:spLocks noGrp="1"/>
          </p:cNvSpPr>
          <p:nvPr>
            <p:ph type="body" idx="2"/>
          </p:nvPr>
        </p:nvSpPr>
        <p:spPr>
          <a:xfrm>
            <a:off x="16000191" y="9590851"/>
            <a:ext cx="13243800" cy="28430700"/>
          </a:xfrm>
          <a:prstGeom prst="rect">
            <a:avLst/>
          </a:prstGeom>
        </p:spPr>
        <p:txBody>
          <a:bodyPr spcFirstLastPara="1" wrap="square" lIns="455425" tIns="455425" rIns="455425" bIns="455425" anchor="t" anchorCtr="0">
            <a:normAutofit/>
          </a:bodyPr>
          <a:lstStyle>
            <a:lvl1pPr marL="457200" lvl="0" indent="-673100">
              <a:spcBef>
                <a:spcPts val="0"/>
              </a:spcBef>
              <a:spcAft>
                <a:spcPts val="0"/>
              </a:spcAft>
              <a:buSzPts val="7000"/>
              <a:buChar char="●"/>
              <a:defRPr sz="7000"/>
            </a:lvl1pPr>
            <a:lvl2pPr marL="914400" lvl="1" indent="-609600">
              <a:spcBef>
                <a:spcPts val="0"/>
              </a:spcBef>
              <a:spcAft>
                <a:spcPts val="0"/>
              </a:spcAft>
              <a:buSzPts val="6000"/>
              <a:buChar char="○"/>
              <a:defRPr sz="6000"/>
            </a:lvl2pPr>
            <a:lvl3pPr marL="1371600" lvl="2" indent="-609600">
              <a:spcBef>
                <a:spcPts val="0"/>
              </a:spcBef>
              <a:spcAft>
                <a:spcPts val="0"/>
              </a:spcAft>
              <a:buSzPts val="6000"/>
              <a:buChar char="■"/>
              <a:defRPr sz="6000"/>
            </a:lvl3pPr>
            <a:lvl4pPr marL="1828800" lvl="3" indent="-609600">
              <a:spcBef>
                <a:spcPts val="0"/>
              </a:spcBef>
              <a:spcAft>
                <a:spcPts val="0"/>
              </a:spcAft>
              <a:buSzPts val="6000"/>
              <a:buChar char="●"/>
              <a:defRPr sz="6000"/>
            </a:lvl4pPr>
            <a:lvl5pPr marL="2286000" lvl="4" indent="-609600">
              <a:spcBef>
                <a:spcPts val="0"/>
              </a:spcBef>
              <a:spcAft>
                <a:spcPts val="0"/>
              </a:spcAft>
              <a:buSzPts val="6000"/>
              <a:buChar char="○"/>
              <a:defRPr sz="6000"/>
            </a:lvl5pPr>
            <a:lvl6pPr marL="2743200" lvl="5" indent="-609600">
              <a:spcBef>
                <a:spcPts val="0"/>
              </a:spcBef>
              <a:spcAft>
                <a:spcPts val="0"/>
              </a:spcAft>
              <a:buSzPts val="6000"/>
              <a:buChar char="■"/>
              <a:defRPr sz="6000"/>
            </a:lvl6pPr>
            <a:lvl7pPr marL="3200400" lvl="6" indent="-609600">
              <a:spcBef>
                <a:spcPts val="0"/>
              </a:spcBef>
              <a:spcAft>
                <a:spcPts val="0"/>
              </a:spcAft>
              <a:buSzPts val="6000"/>
              <a:buChar char="●"/>
              <a:defRPr sz="6000"/>
            </a:lvl7pPr>
            <a:lvl8pPr marL="3657600" lvl="7" indent="-609600">
              <a:spcBef>
                <a:spcPts val="0"/>
              </a:spcBef>
              <a:spcAft>
                <a:spcPts val="0"/>
              </a:spcAft>
              <a:buSzPts val="6000"/>
              <a:buChar char="○"/>
              <a:defRPr sz="6000"/>
            </a:lvl8pPr>
            <a:lvl9pPr marL="4114800" lvl="8" indent="-609600">
              <a:spcBef>
                <a:spcPts val="0"/>
              </a:spcBef>
              <a:spcAft>
                <a:spcPts val="0"/>
              </a:spcAft>
              <a:buSzPts val="6000"/>
              <a:buChar char="■"/>
              <a:defRPr sz="6000"/>
            </a:lvl9pPr>
          </a:lstStyle>
          <a:p>
            <a:endParaRPr/>
          </a:p>
        </p:txBody>
      </p:sp>
      <p:sp>
        <p:nvSpPr>
          <p:cNvPr id="24" name="Google Shape;24;p5"/>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032046" y="3703480"/>
            <a:ext cx="28212000" cy="4766100"/>
          </a:xfrm>
          <a:prstGeom prst="rect">
            <a:avLst/>
          </a:prstGeom>
        </p:spPr>
        <p:txBody>
          <a:bodyPr spcFirstLastPara="1" wrap="square" lIns="455425" tIns="455425" rIns="455425" bIns="455425" anchor="t" anchorCtr="0">
            <a:normAutofit/>
          </a:bodyPr>
          <a:lstStyle>
            <a:lvl1pPr lvl="0">
              <a:spcBef>
                <a:spcPts val="0"/>
              </a:spcBef>
              <a:spcAft>
                <a:spcPts val="0"/>
              </a:spcAft>
              <a:buSzPts val="13900"/>
              <a:buNone/>
              <a:defRPr/>
            </a:lvl1pPr>
            <a:lvl2pPr lvl="1">
              <a:spcBef>
                <a:spcPts val="0"/>
              </a:spcBef>
              <a:spcAft>
                <a:spcPts val="0"/>
              </a:spcAft>
              <a:buSzPts val="13900"/>
              <a:buNone/>
              <a:defRPr/>
            </a:lvl2pPr>
            <a:lvl3pPr lvl="2">
              <a:spcBef>
                <a:spcPts val="0"/>
              </a:spcBef>
              <a:spcAft>
                <a:spcPts val="0"/>
              </a:spcAft>
              <a:buSzPts val="13900"/>
              <a:buNone/>
              <a:defRPr/>
            </a:lvl3pPr>
            <a:lvl4pPr lvl="3">
              <a:spcBef>
                <a:spcPts val="0"/>
              </a:spcBef>
              <a:spcAft>
                <a:spcPts val="0"/>
              </a:spcAft>
              <a:buSzPts val="13900"/>
              <a:buNone/>
              <a:defRPr/>
            </a:lvl4pPr>
            <a:lvl5pPr lvl="4">
              <a:spcBef>
                <a:spcPts val="0"/>
              </a:spcBef>
              <a:spcAft>
                <a:spcPts val="0"/>
              </a:spcAft>
              <a:buSzPts val="13900"/>
              <a:buNone/>
              <a:defRPr/>
            </a:lvl5pPr>
            <a:lvl6pPr lvl="5">
              <a:spcBef>
                <a:spcPts val="0"/>
              </a:spcBef>
              <a:spcAft>
                <a:spcPts val="0"/>
              </a:spcAft>
              <a:buSzPts val="13900"/>
              <a:buNone/>
              <a:defRPr/>
            </a:lvl6pPr>
            <a:lvl7pPr lvl="6">
              <a:spcBef>
                <a:spcPts val="0"/>
              </a:spcBef>
              <a:spcAft>
                <a:spcPts val="0"/>
              </a:spcAft>
              <a:buSzPts val="13900"/>
              <a:buNone/>
              <a:defRPr/>
            </a:lvl7pPr>
            <a:lvl8pPr lvl="7">
              <a:spcBef>
                <a:spcPts val="0"/>
              </a:spcBef>
              <a:spcAft>
                <a:spcPts val="0"/>
              </a:spcAft>
              <a:buSzPts val="13900"/>
              <a:buNone/>
              <a:defRPr/>
            </a:lvl8pPr>
            <a:lvl9pPr lvl="8">
              <a:spcBef>
                <a:spcPts val="0"/>
              </a:spcBef>
              <a:spcAft>
                <a:spcPts val="0"/>
              </a:spcAft>
              <a:buSzPts val="13900"/>
              <a:buNone/>
              <a:defRPr/>
            </a:lvl9pPr>
          </a:lstStyle>
          <a:p>
            <a:endParaRPr/>
          </a:p>
        </p:txBody>
      </p:sp>
      <p:sp>
        <p:nvSpPr>
          <p:cNvPr id="27" name="Google Shape;27;p6"/>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032046" y="4623681"/>
            <a:ext cx="9297300" cy="6288600"/>
          </a:xfrm>
          <a:prstGeom prst="rect">
            <a:avLst/>
          </a:prstGeom>
        </p:spPr>
        <p:txBody>
          <a:bodyPr spcFirstLastPara="1" wrap="square" lIns="455425" tIns="455425" rIns="455425" bIns="455425"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endParaRPr/>
          </a:p>
        </p:txBody>
      </p:sp>
      <p:sp>
        <p:nvSpPr>
          <p:cNvPr id="30" name="Google Shape;30;p7"/>
          <p:cNvSpPr txBox="1">
            <a:spLocks noGrp="1"/>
          </p:cNvSpPr>
          <p:nvPr>
            <p:ph type="body" idx="1"/>
          </p:nvPr>
        </p:nvSpPr>
        <p:spPr>
          <a:xfrm>
            <a:off x="1032046" y="11564195"/>
            <a:ext cx="9297300" cy="26459100"/>
          </a:xfrm>
          <a:prstGeom prst="rect">
            <a:avLst/>
          </a:prstGeom>
        </p:spPr>
        <p:txBody>
          <a:bodyPr spcFirstLastPara="1" wrap="square" lIns="455425" tIns="455425" rIns="455425" bIns="455425" anchor="t" anchorCtr="0">
            <a:normAutofit/>
          </a:bodyPr>
          <a:lstStyle>
            <a:lvl1pPr marL="457200" lvl="0" indent="-609600">
              <a:spcBef>
                <a:spcPts val="0"/>
              </a:spcBef>
              <a:spcAft>
                <a:spcPts val="0"/>
              </a:spcAft>
              <a:buSzPts val="6000"/>
              <a:buChar char="●"/>
              <a:defRPr sz="6000"/>
            </a:lvl1pPr>
            <a:lvl2pPr marL="914400" lvl="1" indent="-609600">
              <a:spcBef>
                <a:spcPts val="0"/>
              </a:spcBef>
              <a:spcAft>
                <a:spcPts val="0"/>
              </a:spcAft>
              <a:buSzPts val="6000"/>
              <a:buChar char="○"/>
              <a:defRPr sz="6000"/>
            </a:lvl2pPr>
            <a:lvl3pPr marL="1371600" lvl="2" indent="-609600">
              <a:spcBef>
                <a:spcPts val="0"/>
              </a:spcBef>
              <a:spcAft>
                <a:spcPts val="0"/>
              </a:spcAft>
              <a:buSzPts val="6000"/>
              <a:buChar char="■"/>
              <a:defRPr sz="6000"/>
            </a:lvl3pPr>
            <a:lvl4pPr marL="1828800" lvl="3" indent="-609600">
              <a:spcBef>
                <a:spcPts val="0"/>
              </a:spcBef>
              <a:spcAft>
                <a:spcPts val="0"/>
              </a:spcAft>
              <a:buSzPts val="6000"/>
              <a:buChar char="●"/>
              <a:defRPr sz="6000"/>
            </a:lvl4pPr>
            <a:lvl5pPr marL="2286000" lvl="4" indent="-609600">
              <a:spcBef>
                <a:spcPts val="0"/>
              </a:spcBef>
              <a:spcAft>
                <a:spcPts val="0"/>
              </a:spcAft>
              <a:buSzPts val="6000"/>
              <a:buChar char="○"/>
              <a:defRPr sz="6000"/>
            </a:lvl5pPr>
            <a:lvl6pPr marL="2743200" lvl="5" indent="-609600">
              <a:spcBef>
                <a:spcPts val="0"/>
              </a:spcBef>
              <a:spcAft>
                <a:spcPts val="0"/>
              </a:spcAft>
              <a:buSzPts val="6000"/>
              <a:buChar char="■"/>
              <a:defRPr sz="6000"/>
            </a:lvl6pPr>
            <a:lvl7pPr marL="3200400" lvl="6" indent="-609600">
              <a:spcBef>
                <a:spcPts val="0"/>
              </a:spcBef>
              <a:spcAft>
                <a:spcPts val="0"/>
              </a:spcAft>
              <a:buSzPts val="6000"/>
              <a:buChar char="●"/>
              <a:defRPr sz="6000"/>
            </a:lvl7pPr>
            <a:lvl8pPr marL="3657600" lvl="7" indent="-609600">
              <a:spcBef>
                <a:spcPts val="0"/>
              </a:spcBef>
              <a:spcAft>
                <a:spcPts val="0"/>
              </a:spcAft>
              <a:buSzPts val="6000"/>
              <a:buChar char="○"/>
              <a:defRPr sz="6000"/>
            </a:lvl8pPr>
            <a:lvl9pPr marL="4114800" lvl="8" indent="-609600">
              <a:spcBef>
                <a:spcPts val="0"/>
              </a:spcBef>
              <a:spcAft>
                <a:spcPts val="0"/>
              </a:spcAft>
              <a:buSzPts val="6000"/>
              <a:buChar char="■"/>
              <a:defRPr sz="6000"/>
            </a:lvl9pPr>
          </a:lstStyle>
          <a:p>
            <a:endParaRPr/>
          </a:p>
        </p:txBody>
      </p:sp>
      <p:sp>
        <p:nvSpPr>
          <p:cNvPr id="31" name="Google Shape;31;p7"/>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623229" y="3746130"/>
            <a:ext cx="21084000" cy="34043400"/>
          </a:xfrm>
          <a:prstGeom prst="rect">
            <a:avLst/>
          </a:prstGeom>
        </p:spPr>
        <p:txBody>
          <a:bodyPr spcFirstLastPara="1" wrap="square" lIns="455425" tIns="455425" rIns="455425" bIns="455425" anchor="ctr" anchorCtr="0">
            <a:normAutofit/>
          </a:bodyPr>
          <a:lstStyle>
            <a:lvl1pPr lvl="0">
              <a:spcBef>
                <a:spcPts val="0"/>
              </a:spcBef>
              <a:spcAft>
                <a:spcPts val="0"/>
              </a:spcAft>
              <a:buSzPts val="23900"/>
              <a:buNone/>
              <a:defRPr sz="23900"/>
            </a:lvl1pPr>
            <a:lvl2pPr lvl="1">
              <a:spcBef>
                <a:spcPts val="0"/>
              </a:spcBef>
              <a:spcAft>
                <a:spcPts val="0"/>
              </a:spcAft>
              <a:buSzPts val="23900"/>
              <a:buNone/>
              <a:defRPr sz="23900"/>
            </a:lvl2pPr>
            <a:lvl3pPr lvl="2">
              <a:spcBef>
                <a:spcPts val="0"/>
              </a:spcBef>
              <a:spcAft>
                <a:spcPts val="0"/>
              </a:spcAft>
              <a:buSzPts val="23900"/>
              <a:buNone/>
              <a:defRPr sz="23900"/>
            </a:lvl3pPr>
            <a:lvl4pPr lvl="3">
              <a:spcBef>
                <a:spcPts val="0"/>
              </a:spcBef>
              <a:spcAft>
                <a:spcPts val="0"/>
              </a:spcAft>
              <a:buSzPts val="23900"/>
              <a:buNone/>
              <a:defRPr sz="23900"/>
            </a:lvl4pPr>
            <a:lvl5pPr lvl="4">
              <a:spcBef>
                <a:spcPts val="0"/>
              </a:spcBef>
              <a:spcAft>
                <a:spcPts val="0"/>
              </a:spcAft>
              <a:buSzPts val="23900"/>
              <a:buNone/>
              <a:defRPr sz="23900"/>
            </a:lvl5pPr>
            <a:lvl6pPr lvl="5">
              <a:spcBef>
                <a:spcPts val="0"/>
              </a:spcBef>
              <a:spcAft>
                <a:spcPts val="0"/>
              </a:spcAft>
              <a:buSzPts val="23900"/>
              <a:buNone/>
              <a:defRPr sz="23900"/>
            </a:lvl6pPr>
            <a:lvl7pPr lvl="6">
              <a:spcBef>
                <a:spcPts val="0"/>
              </a:spcBef>
              <a:spcAft>
                <a:spcPts val="0"/>
              </a:spcAft>
              <a:buSzPts val="23900"/>
              <a:buNone/>
              <a:defRPr sz="23900"/>
            </a:lvl7pPr>
            <a:lvl8pPr lvl="7">
              <a:spcBef>
                <a:spcPts val="0"/>
              </a:spcBef>
              <a:spcAft>
                <a:spcPts val="0"/>
              </a:spcAft>
              <a:buSzPts val="23900"/>
              <a:buNone/>
              <a:defRPr sz="23900"/>
            </a:lvl8pPr>
            <a:lvl9pPr lvl="8">
              <a:spcBef>
                <a:spcPts val="0"/>
              </a:spcBef>
              <a:spcAft>
                <a:spcPts val="0"/>
              </a:spcAft>
              <a:buSzPts val="23900"/>
              <a:buNone/>
              <a:defRPr sz="23900"/>
            </a:lvl9pPr>
          </a:lstStyle>
          <a:p>
            <a:endParaRPr/>
          </a:p>
        </p:txBody>
      </p:sp>
      <p:sp>
        <p:nvSpPr>
          <p:cNvPr id="34" name="Google Shape;34;p8"/>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15138000" y="-1040"/>
            <a:ext cx="15138000" cy="42804000"/>
          </a:xfrm>
          <a:prstGeom prst="rect">
            <a:avLst/>
          </a:prstGeom>
          <a:solidFill>
            <a:schemeClr val="lt2"/>
          </a:solidFill>
          <a:ln>
            <a:noFill/>
          </a:ln>
        </p:spPr>
        <p:txBody>
          <a:bodyPr spcFirstLastPara="1" wrap="square" lIns="455425" tIns="455425" rIns="455425" bIns="455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879077" y="10262433"/>
            <a:ext cx="13393800" cy="12335700"/>
          </a:xfrm>
          <a:prstGeom prst="rect">
            <a:avLst/>
          </a:prstGeom>
        </p:spPr>
        <p:txBody>
          <a:bodyPr spcFirstLastPara="1" wrap="square" lIns="455425" tIns="455425" rIns="455425" bIns="455425" anchor="b" anchorCtr="0">
            <a:normAutofit/>
          </a:bodyPr>
          <a:lstStyle>
            <a:lvl1pPr lvl="0" algn="ctr">
              <a:spcBef>
                <a:spcPts val="0"/>
              </a:spcBef>
              <a:spcAft>
                <a:spcPts val="0"/>
              </a:spcAft>
              <a:buSzPts val="20900"/>
              <a:buNone/>
              <a:defRPr sz="20900"/>
            </a:lvl1pPr>
            <a:lvl2pPr lvl="1" algn="ctr">
              <a:spcBef>
                <a:spcPts val="0"/>
              </a:spcBef>
              <a:spcAft>
                <a:spcPts val="0"/>
              </a:spcAft>
              <a:buSzPts val="20900"/>
              <a:buNone/>
              <a:defRPr sz="20900"/>
            </a:lvl2pPr>
            <a:lvl3pPr lvl="2" algn="ctr">
              <a:spcBef>
                <a:spcPts val="0"/>
              </a:spcBef>
              <a:spcAft>
                <a:spcPts val="0"/>
              </a:spcAft>
              <a:buSzPts val="20900"/>
              <a:buNone/>
              <a:defRPr sz="20900"/>
            </a:lvl3pPr>
            <a:lvl4pPr lvl="3" algn="ctr">
              <a:spcBef>
                <a:spcPts val="0"/>
              </a:spcBef>
              <a:spcAft>
                <a:spcPts val="0"/>
              </a:spcAft>
              <a:buSzPts val="20900"/>
              <a:buNone/>
              <a:defRPr sz="20900"/>
            </a:lvl4pPr>
            <a:lvl5pPr lvl="4" algn="ctr">
              <a:spcBef>
                <a:spcPts val="0"/>
              </a:spcBef>
              <a:spcAft>
                <a:spcPts val="0"/>
              </a:spcAft>
              <a:buSzPts val="20900"/>
              <a:buNone/>
              <a:defRPr sz="20900"/>
            </a:lvl5pPr>
            <a:lvl6pPr lvl="5" algn="ctr">
              <a:spcBef>
                <a:spcPts val="0"/>
              </a:spcBef>
              <a:spcAft>
                <a:spcPts val="0"/>
              </a:spcAft>
              <a:buSzPts val="20900"/>
              <a:buNone/>
              <a:defRPr sz="20900"/>
            </a:lvl6pPr>
            <a:lvl7pPr lvl="6" algn="ctr">
              <a:spcBef>
                <a:spcPts val="0"/>
              </a:spcBef>
              <a:spcAft>
                <a:spcPts val="0"/>
              </a:spcAft>
              <a:buSzPts val="20900"/>
              <a:buNone/>
              <a:defRPr sz="20900"/>
            </a:lvl7pPr>
            <a:lvl8pPr lvl="7" algn="ctr">
              <a:spcBef>
                <a:spcPts val="0"/>
              </a:spcBef>
              <a:spcAft>
                <a:spcPts val="0"/>
              </a:spcAft>
              <a:buSzPts val="20900"/>
              <a:buNone/>
              <a:defRPr sz="20900"/>
            </a:lvl8pPr>
            <a:lvl9pPr lvl="8" algn="ctr">
              <a:spcBef>
                <a:spcPts val="0"/>
              </a:spcBef>
              <a:spcAft>
                <a:spcPts val="0"/>
              </a:spcAft>
              <a:buSzPts val="20900"/>
              <a:buNone/>
              <a:defRPr sz="20900"/>
            </a:lvl9pPr>
          </a:lstStyle>
          <a:p>
            <a:endParaRPr/>
          </a:p>
        </p:txBody>
      </p:sp>
      <p:sp>
        <p:nvSpPr>
          <p:cNvPr id="38" name="Google Shape;38;p9"/>
          <p:cNvSpPr txBox="1">
            <a:spLocks noGrp="1"/>
          </p:cNvSpPr>
          <p:nvPr>
            <p:ph type="subTitle" idx="1"/>
          </p:nvPr>
        </p:nvSpPr>
        <p:spPr>
          <a:xfrm>
            <a:off x="879077" y="23327077"/>
            <a:ext cx="13393800" cy="10278600"/>
          </a:xfrm>
          <a:prstGeom prst="rect">
            <a:avLst/>
          </a:prstGeom>
        </p:spPr>
        <p:txBody>
          <a:bodyPr spcFirstLastPara="1" wrap="square" lIns="455425" tIns="455425" rIns="455425" bIns="455425" anchor="t" anchorCtr="0">
            <a:normAutofit/>
          </a:bodyPr>
          <a:lstStyle>
            <a:lvl1pPr lvl="0" algn="ctr">
              <a:lnSpc>
                <a:spcPct val="100000"/>
              </a:lnSpc>
              <a:spcBef>
                <a:spcPts val="0"/>
              </a:spcBef>
              <a:spcAft>
                <a:spcPts val="0"/>
              </a:spcAft>
              <a:buSzPts val="10500"/>
              <a:buNone/>
              <a:defRPr sz="10500"/>
            </a:lvl1pPr>
            <a:lvl2pPr lvl="1" algn="ctr">
              <a:lnSpc>
                <a:spcPct val="100000"/>
              </a:lnSpc>
              <a:spcBef>
                <a:spcPts val="0"/>
              </a:spcBef>
              <a:spcAft>
                <a:spcPts val="0"/>
              </a:spcAft>
              <a:buSzPts val="10500"/>
              <a:buNone/>
              <a:defRPr sz="10500"/>
            </a:lvl2pPr>
            <a:lvl3pPr lvl="2" algn="ctr">
              <a:lnSpc>
                <a:spcPct val="100000"/>
              </a:lnSpc>
              <a:spcBef>
                <a:spcPts val="0"/>
              </a:spcBef>
              <a:spcAft>
                <a:spcPts val="0"/>
              </a:spcAft>
              <a:buSzPts val="10500"/>
              <a:buNone/>
              <a:defRPr sz="10500"/>
            </a:lvl3pPr>
            <a:lvl4pPr lvl="3" algn="ctr">
              <a:lnSpc>
                <a:spcPct val="100000"/>
              </a:lnSpc>
              <a:spcBef>
                <a:spcPts val="0"/>
              </a:spcBef>
              <a:spcAft>
                <a:spcPts val="0"/>
              </a:spcAft>
              <a:buSzPts val="10500"/>
              <a:buNone/>
              <a:defRPr sz="10500"/>
            </a:lvl4pPr>
            <a:lvl5pPr lvl="4" algn="ctr">
              <a:lnSpc>
                <a:spcPct val="100000"/>
              </a:lnSpc>
              <a:spcBef>
                <a:spcPts val="0"/>
              </a:spcBef>
              <a:spcAft>
                <a:spcPts val="0"/>
              </a:spcAft>
              <a:buSzPts val="10500"/>
              <a:buNone/>
              <a:defRPr sz="10500"/>
            </a:lvl5pPr>
            <a:lvl6pPr lvl="5" algn="ctr">
              <a:lnSpc>
                <a:spcPct val="100000"/>
              </a:lnSpc>
              <a:spcBef>
                <a:spcPts val="0"/>
              </a:spcBef>
              <a:spcAft>
                <a:spcPts val="0"/>
              </a:spcAft>
              <a:buSzPts val="10500"/>
              <a:buNone/>
              <a:defRPr sz="10500"/>
            </a:lvl6pPr>
            <a:lvl7pPr lvl="6" algn="ctr">
              <a:lnSpc>
                <a:spcPct val="100000"/>
              </a:lnSpc>
              <a:spcBef>
                <a:spcPts val="0"/>
              </a:spcBef>
              <a:spcAft>
                <a:spcPts val="0"/>
              </a:spcAft>
              <a:buSzPts val="10500"/>
              <a:buNone/>
              <a:defRPr sz="10500"/>
            </a:lvl7pPr>
            <a:lvl8pPr lvl="7" algn="ctr">
              <a:lnSpc>
                <a:spcPct val="100000"/>
              </a:lnSpc>
              <a:spcBef>
                <a:spcPts val="0"/>
              </a:spcBef>
              <a:spcAft>
                <a:spcPts val="0"/>
              </a:spcAft>
              <a:buSzPts val="10500"/>
              <a:buNone/>
              <a:defRPr sz="10500"/>
            </a:lvl8pPr>
            <a:lvl9pPr lvl="8" algn="ctr">
              <a:lnSpc>
                <a:spcPct val="100000"/>
              </a:lnSpc>
              <a:spcBef>
                <a:spcPts val="0"/>
              </a:spcBef>
              <a:spcAft>
                <a:spcPts val="0"/>
              </a:spcAft>
              <a:buSzPts val="10500"/>
              <a:buNone/>
              <a:defRPr sz="10500"/>
            </a:lvl9pPr>
          </a:lstStyle>
          <a:p>
            <a:endParaRPr/>
          </a:p>
        </p:txBody>
      </p:sp>
      <p:sp>
        <p:nvSpPr>
          <p:cNvPr id="39" name="Google Shape;39;p9"/>
          <p:cNvSpPr txBox="1">
            <a:spLocks noGrp="1"/>
          </p:cNvSpPr>
          <p:nvPr>
            <p:ph type="body" idx="2"/>
          </p:nvPr>
        </p:nvSpPr>
        <p:spPr>
          <a:xfrm>
            <a:off x="16354801" y="6025723"/>
            <a:ext cx="12704400" cy="30750300"/>
          </a:xfrm>
          <a:prstGeom prst="rect">
            <a:avLst/>
          </a:prstGeom>
        </p:spPr>
        <p:txBody>
          <a:bodyPr spcFirstLastPara="1" wrap="square" lIns="455425" tIns="455425" rIns="455425" bIns="455425" anchor="ctr" anchorCtr="0">
            <a:normAutofit/>
          </a:bodyPr>
          <a:lstStyle>
            <a:lvl1pPr marL="457200" lvl="0" indent="-800100">
              <a:spcBef>
                <a:spcPts val="0"/>
              </a:spcBef>
              <a:spcAft>
                <a:spcPts val="0"/>
              </a:spcAft>
              <a:buSzPts val="9000"/>
              <a:buChar char="●"/>
              <a:defRPr/>
            </a:lvl1pPr>
            <a:lvl2pPr marL="914400" lvl="1" indent="-673100">
              <a:spcBef>
                <a:spcPts val="0"/>
              </a:spcBef>
              <a:spcAft>
                <a:spcPts val="0"/>
              </a:spcAft>
              <a:buSzPts val="7000"/>
              <a:buChar char="○"/>
              <a:defRPr/>
            </a:lvl2pPr>
            <a:lvl3pPr marL="1371600" lvl="2" indent="-673100">
              <a:spcBef>
                <a:spcPts val="0"/>
              </a:spcBef>
              <a:spcAft>
                <a:spcPts val="0"/>
              </a:spcAft>
              <a:buSzPts val="7000"/>
              <a:buChar char="■"/>
              <a:defRPr/>
            </a:lvl3pPr>
            <a:lvl4pPr marL="1828800" lvl="3" indent="-673100">
              <a:spcBef>
                <a:spcPts val="0"/>
              </a:spcBef>
              <a:spcAft>
                <a:spcPts val="0"/>
              </a:spcAft>
              <a:buSzPts val="7000"/>
              <a:buChar char="●"/>
              <a:defRPr/>
            </a:lvl4pPr>
            <a:lvl5pPr marL="2286000" lvl="4" indent="-673100">
              <a:spcBef>
                <a:spcPts val="0"/>
              </a:spcBef>
              <a:spcAft>
                <a:spcPts val="0"/>
              </a:spcAft>
              <a:buSzPts val="7000"/>
              <a:buChar char="○"/>
              <a:defRPr/>
            </a:lvl5pPr>
            <a:lvl6pPr marL="2743200" lvl="5" indent="-673100">
              <a:spcBef>
                <a:spcPts val="0"/>
              </a:spcBef>
              <a:spcAft>
                <a:spcPts val="0"/>
              </a:spcAft>
              <a:buSzPts val="7000"/>
              <a:buChar char="■"/>
              <a:defRPr/>
            </a:lvl6pPr>
            <a:lvl7pPr marL="3200400" lvl="6" indent="-673100">
              <a:spcBef>
                <a:spcPts val="0"/>
              </a:spcBef>
              <a:spcAft>
                <a:spcPts val="0"/>
              </a:spcAft>
              <a:buSzPts val="7000"/>
              <a:buChar char="●"/>
              <a:defRPr/>
            </a:lvl7pPr>
            <a:lvl8pPr marL="3657600" lvl="7" indent="-673100">
              <a:spcBef>
                <a:spcPts val="0"/>
              </a:spcBef>
              <a:spcAft>
                <a:spcPts val="0"/>
              </a:spcAft>
              <a:buSzPts val="7000"/>
              <a:buChar char="○"/>
              <a:defRPr/>
            </a:lvl8pPr>
            <a:lvl9pPr marL="4114800" lvl="8" indent="-673100">
              <a:spcBef>
                <a:spcPts val="0"/>
              </a:spcBef>
              <a:spcAft>
                <a:spcPts val="0"/>
              </a:spcAft>
              <a:buSzPts val="7000"/>
              <a:buChar char="■"/>
              <a:defRPr/>
            </a:lvl9pPr>
          </a:lstStyle>
          <a:p>
            <a:endParaRPr/>
          </a:p>
        </p:txBody>
      </p:sp>
      <p:sp>
        <p:nvSpPr>
          <p:cNvPr id="40" name="Google Shape;40;p9"/>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032046" y="35206675"/>
            <a:ext cx="19862100" cy="5035500"/>
          </a:xfrm>
          <a:prstGeom prst="rect">
            <a:avLst/>
          </a:prstGeom>
        </p:spPr>
        <p:txBody>
          <a:bodyPr spcFirstLastPara="1" wrap="square" lIns="455425" tIns="455425" rIns="455425" bIns="455425" anchor="ctr" anchorCtr="0">
            <a:normAutofit/>
          </a:bodyPr>
          <a:lstStyle>
            <a:lvl1pPr marL="457200" lvl="0" indent="-228600">
              <a:lnSpc>
                <a:spcPct val="100000"/>
              </a:lnSpc>
              <a:spcBef>
                <a:spcPts val="0"/>
              </a:spcBef>
              <a:spcAft>
                <a:spcPts val="0"/>
              </a:spcAft>
              <a:buSzPts val="9000"/>
              <a:buNone/>
              <a:defRPr/>
            </a:lvl1pPr>
          </a:lstStyle>
          <a:p>
            <a:endParaRPr/>
          </a:p>
        </p:txBody>
      </p:sp>
      <p:sp>
        <p:nvSpPr>
          <p:cNvPr id="43" name="Google Shape;43;p10"/>
          <p:cNvSpPr txBox="1">
            <a:spLocks noGrp="1"/>
          </p:cNvSpPr>
          <p:nvPr>
            <p:ph type="sldNum" idx="12"/>
          </p:nvPr>
        </p:nvSpPr>
        <p:spPr>
          <a:xfrm>
            <a:off x="28052508" y="38807103"/>
            <a:ext cx="1816800" cy="3275100"/>
          </a:xfrm>
          <a:prstGeom prst="rect">
            <a:avLst/>
          </a:prstGeom>
        </p:spPr>
        <p:txBody>
          <a:bodyPr spcFirstLastPara="1" wrap="square" lIns="455425" tIns="455425" rIns="455425" bIns="455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2046" y="3703480"/>
            <a:ext cx="28212000" cy="4766100"/>
          </a:xfrm>
          <a:prstGeom prst="rect">
            <a:avLst/>
          </a:prstGeom>
          <a:noFill/>
          <a:ln>
            <a:noFill/>
          </a:ln>
        </p:spPr>
        <p:txBody>
          <a:bodyPr spcFirstLastPara="1" wrap="square" lIns="455425" tIns="455425" rIns="455425" bIns="455425" anchor="t" anchorCtr="0">
            <a:normAutofit/>
          </a:bodyPr>
          <a:lstStyle>
            <a:lvl1pPr lvl="0">
              <a:spcBef>
                <a:spcPts val="0"/>
              </a:spcBef>
              <a:spcAft>
                <a:spcPts val="0"/>
              </a:spcAft>
              <a:buClr>
                <a:schemeClr val="dk1"/>
              </a:buClr>
              <a:buSzPts val="13900"/>
              <a:buNone/>
              <a:defRPr sz="13900">
                <a:solidFill>
                  <a:schemeClr val="dk1"/>
                </a:solidFill>
              </a:defRPr>
            </a:lvl1pPr>
            <a:lvl2pPr lvl="1">
              <a:spcBef>
                <a:spcPts val="0"/>
              </a:spcBef>
              <a:spcAft>
                <a:spcPts val="0"/>
              </a:spcAft>
              <a:buClr>
                <a:schemeClr val="dk1"/>
              </a:buClr>
              <a:buSzPts val="13900"/>
              <a:buNone/>
              <a:defRPr sz="13900">
                <a:solidFill>
                  <a:schemeClr val="dk1"/>
                </a:solidFill>
              </a:defRPr>
            </a:lvl2pPr>
            <a:lvl3pPr lvl="2">
              <a:spcBef>
                <a:spcPts val="0"/>
              </a:spcBef>
              <a:spcAft>
                <a:spcPts val="0"/>
              </a:spcAft>
              <a:buClr>
                <a:schemeClr val="dk1"/>
              </a:buClr>
              <a:buSzPts val="13900"/>
              <a:buNone/>
              <a:defRPr sz="13900">
                <a:solidFill>
                  <a:schemeClr val="dk1"/>
                </a:solidFill>
              </a:defRPr>
            </a:lvl3pPr>
            <a:lvl4pPr lvl="3">
              <a:spcBef>
                <a:spcPts val="0"/>
              </a:spcBef>
              <a:spcAft>
                <a:spcPts val="0"/>
              </a:spcAft>
              <a:buClr>
                <a:schemeClr val="dk1"/>
              </a:buClr>
              <a:buSzPts val="13900"/>
              <a:buNone/>
              <a:defRPr sz="13900">
                <a:solidFill>
                  <a:schemeClr val="dk1"/>
                </a:solidFill>
              </a:defRPr>
            </a:lvl4pPr>
            <a:lvl5pPr lvl="4">
              <a:spcBef>
                <a:spcPts val="0"/>
              </a:spcBef>
              <a:spcAft>
                <a:spcPts val="0"/>
              </a:spcAft>
              <a:buClr>
                <a:schemeClr val="dk1"/>
              </a:buClr>
              <a:buSzPts val="13900"/>
              <a:buNone/>
              <a:defRPr sz="13900">
                <a:solidFill>
                  <a:schemeClr val="dk1"/>
                </a:solidFill>
              </a:defRPr>
            </a:lvl5pPr>
            <a:lvl6pPr lvl="5">
              <a:spcBef>
                <a:spcPts val="0"/>
              </a:spcBef>
              <a:spcAft>
                <a:spcPts val="0"/>
              </a:spcAft>
              <a:buClr>
                <a:schemeClr val="dk1"/>
              </a:buClr>
              <a:buSzPts val="13900"/>
              <a:buNone/>
              <a:defRPr sz="13900">
                <a:solidFill>
                  <a:schemeClr val="dk1"/>
                </a:solidFill>
              </a:defRPr>
            </a:lvl6pPr>
            <a:lvl7pPr lvl="6">
              <a:spcBef>
                <a:spcPts val="0"/>
              </a:spcBef>
              <a:spcAft>
                <a:spcPts val="0"/>
              </a:spcAft>
              <a:buClr>
                <a:schemeClr val="dk1"/>
              </a:buClr>
              <a:buSzPts val="13900"/>
              <a:buNone/>
              <a:defRPr sz="13900">
                <a:solidFill>
                  <a:schemeClr val="dk1"/>
                </a:solidFill>
              </a:defRPr>
            </a:lvl7pPr>
            <a:lvl8pPr lvl="7">
              <a:spcBef>
                <a:spcPts val="0"/>
              </a:spcBef>
              <a:spcAft>
                <a:spcPts val="0"/>
              </a:spcAft>
              <a:buClr>
                <a:schemeClr val="dk1"/>
              </a:buClr>
              <a:buSzPts val="13900"/>
              <a:buNone/>
              <a:defRPr sz="13900">
                <a:solidFill>
                  <a:schemeClr val="dk1"/>
                </a:solidFill>
              </a:defRPr>
            </a:lvl8pPr>
            <a:lvl9pPr lvl="8">
              <a:spcBef>
                <a:spcPts val="0"/>
              </a:spcBef>
              <a:spcAft>
                <a:spcPts val="0"/>
              </a:spcAft>
              <a:buClr>
                <a:schemeClr val="dk1"/>
              </a:buClr>
              <a:buSzPts val="13900"/>
              <a:buNone/>
              <a:defRPr sz="13900">
                <a:solidFill>
                  <a:schemeClr val="dk1"/>
                </a:solidFill>
              </a:defRPr>
            </a:lvl9pPr>
          </a:lstStyle>
          <a:p>
            <a:endParaRPr/>
          </a:p>
        </p:txBody>
      </p:sp>
      <p:sp>
        <p:nvSpPr>
          <p:cNvPr id="7" name="Google Shape;7;p1"/>
          <p:cNvSpPr txBox="1">
            <a:spLocks noGrp="1"/>
          </p:cNvSpPr>
          <p:nvPr>
            <p:ph type="body" idx="1"/>
          </p:nvPr>
        </p:nvSpPr>
        <p:spPr>
          <a:xfrm>
            <a:off x="1032046" y="9590851"/>
            <a:ext cx="28212000" cy="28430700"/>
          </a:xfrm>
          <a:prstGeom prst="rect">
            <a:avLst/>
          </a:prstGeom>
          <a:noFill/>
          <a:ln>
            <a:noFill/>
          </a:ln>
        </p:spPr>
        <p:txBody>
          <a:bodyPr spcFirstLastPara="1" wrap="square" lIns="455425" tIns="455425" rIns="455425" bIns="455425" anchor="t" anchorCtr="0">
            <a:normAutofit/>
          </a:bodyPr>
          <a:lstStyle>
            <a:lvl1pPr marL="457200" lvl="0" indent="-800100">
              <a:lnSpc>
                <a:spcPct val="115000"/>
              </a:lnSpc>
              <a:spcBef>
                <a:spcPts val="0"/>
              </a:spcBef>
              <a:spcAft>
                <a:spcPts val="0"/>
              </a:spcAft>
              <a:buClr>
                <a:schemeClr val="dk2"/>
              </a:buClr>
              <a:buSzPts val="9000"/>
              <a:buChar char="●"/>
              <a:defRPr sz="9000">
                <a:solidFill>
                  <a:schemeClr val="dk2"/>
                </a:solidFill>
              </a:defRPr>
            </a:lvl1pPr>
            <a:lvl2pPr marL="914400" lvl="1" indent="-673100">
              <a:lnSpc>
                <a:spcPct val="115000"/>
              </a:lnSpc>
              <a:spcBef>
                <a:spcPts val="0"/>
              </a:spcBef>
              <a:spcAft>
                <a:spcPts val="0"/>
              </a:spcAft>
              <a:buClr>
                <a:schemeClr val="dk2"/>
              </a:buClr>
              <a:buSzPts val="7000"/>
              <a:buChar char="○"/>
              <a:defRPr sz="7000">
                <a:solidFill>
                  <a:schemeClr val="dk2"/>
                </a:solidFill>
              </a:defRPr>
            </a:lvl2pPr>
            <a:lvl3pPr marL="1371600" lvl="2" indent="-673100">
              <a:lnSpc>
                <a:spcPct val="115000"/>
              </a:lnSpc>
              <a:spcBef>
                <a:spcPts val="0"/>
              </a:spcBef>
              <a:spcAft>
                <a:spcPts val="0"/>
              </a:spcAft>
              <a:buClr>
                <a:schemeClr val="dk2"/>
              </a:buClr>
              <a:buSzPts val="7000"/>
              <a:buChar char="■"/>
              <a:defRPr sz="7000">
                <a:solidFill>
                  <a:schemeClr val="dk2"/>
                </a:solidFill>
              </a:defRPr>
            </a:lvl3pPr>
            <a:lvl4pPr marL="1828800" lvl="3" indent="-673100">
              <a:lnSpc>
                <a:spcPct val="115000"/>
              </a:lnSpc>
              <a:spcBef>
                <a:spcPts val="0"/>
              </a:spcBef>
              <a:spcAft>
                <a:spcPts val="0"/>
              </a:spcAft>
              <a:buClr>
                <a:schemeClr val="dk2"/>
              </a:buClr>
              <a:buSzPts val="7000"/>
              <a:buChar char="●"/>
              <a:defRPr sz="7000">
                <a:solidFill>
                  <a:schemeClr val="dk2"/>
                </a:solidFill>
              </a:defRPr>
            </a:lvl4pPr>
            <a:lvl5pPr marL="2286000" lvl="4" indent="-673100">
              <a:lnSpc>
                <a:spcPct val="115000"/>
              </a:lnSpc>
              <a:spcBef>
                <a:spcPts val="0"/>
              </a:spcBef>
              <a:spcAft>
                <a:spcPts val="0"/>
              </a:spcAft>
              <a:buClr>
                <a:schemeClr val="dk2"/>
              </a:buClr>
              <a:buSzPts val="7000"/>
              <a:buChar char="○"/>
              <a:defRPr sz="7000">
                <a:solidFill>
                  <a:schemeClr val="dk2"/>
                </a:solidFill>
              </a:defRPr>
            </a:lvl5pPr>
            <a:lvl6pPr marL="2743200" lvl="5" indent="-673100">
              <a:lnSpc>
                <a:spcPct val="115000"/>
              </a:lnSpc>
              <a:spcBef>
                <a:spcPts val="0"/>
              </a:spcBef>
              <a:spcAft>
                <a:spcPts val="0"/>
              </a:spcAft>
              <a:buClr>
                <a:schemeClr val="dk2"/>
              </a:buClr>
              <a:buSzPts val="7000"/>
              <a:buChar char="■"/>
              <a:defRPr sz="7000">
                <a:solidFill>
                  <a:schemeClr val="dk2"/>
                </a:solidFill>
              </a:defRPr>
            </a:lvl6pPr>
            <a:lvl7pPr marL="3200400" lvl="6" indent="-673100">
              <a:lnSpc>
                <a:spcPct val="115000"/>
              </a:lnSpc>
              <a:spcBef>
                <a:spcPts val="0"/>
              </a:spcBef>
              <a:spcAft>
                <a:spcPts val="0"/>
              </a:spcAft>
              <a:buClr>
                <a:schemeClr val="dk2"/>
              </a:buClr>
              <a:buSzPts val="7000"/>
              <a:buChar char="●"/>
              <a:defRPr sz="7000">
                <a:solidFill>
                  <a:schemeClr val="dk2"/>
                </a:solidFill>
              </a:defRPr>
            </a:lvl7pPr>
            <a:lvl8pPr marL="3657600" lvl="7" indent="-673100">
              <a:lnSpc>
                <a:spcPct val="115000"/>
              </a:lnSpc>
              <a:spcBef>
                <a:spcPts val="0"/>
              </a:spcBef>
              <a:spcAft>
                <a:spcPts val="0"/>
              </a:spcAft>
              <a:buClr>
                <a:schemeClr val="dk2"/>
              </a:buClr>
              <a:buSzPts val="7000"/>
              <a:buChar char="○"/>
              <a:defRPr sz="7000">
                <a:solidFill>
                  <a:schemeClr val="dk2"/>
                </a:solidFill>
              </a:defRPr>
            </a:lvl8pPr>
            <a:lvl9pPr marL="4114800" lvl="8" indent="-673100">
              <a:lnSpc>
                <a:spcPct val="115000"/>
              </a:lnSpc>
              <a:spcBef>
                <a:spcPts val="0"/>
              </a:spcBef>
              <a:spcAft>
                <a:spcPts val="0"/>
              </a:spcAft>
              <a:buClr>
                <a:schemeClr val="dk2"/>
              </a:buClr>
              <a:buSzPts val="7000"/>
              <a:buChar char="■"/>
              <a:defRPr sz="7000">
                <a:solidFill>
                  <a:schemeClr val="dk2"/>
                </a:solidFill>
              </a:defRPr>
            </a:lvl9pPr>
          </a:lstStyle>
          <a:p>
            <a:endParaRPr/>
          </a:p>
        </p:txBody>
      </p:sp>
      <p:sp>
        <p:nvSpPr>
          <p:cNvPr id="8" name="Google Shape;8;p1"/>
          <p:cNvSpPr txBox="1">
            <a:spLocks noGrp="1"/>
          </p:cNvSpPr>
          <p:nvPr>
            <p:ph type="sldNum" idx="12"/>
          </p:nvPr>
        </p:nvSpPr>
        <p:spPr>
          <a:xfrm>
            <a:off x="28052508" y="38807103"/>
            <a:ext cx="1816800" cy="3275100"/>
          </a:xfrm>
          <a:prstGeom prst="rect">
            <a:avLst/>
          </a:prstGeom>
          <a:noFill/>
          <a:ln>
            <a:noFill/>
          </a:ln>
        </p:spPr>
        <p:txBody>
          <a:bodyPr spcFirstLastPara="1" wrap="square" lIns="455425" tIns="455425" rIns="455425" bIns="455425" anchor="ctr" anchorCtr="0">
            <a:normAutofit/>
          </a:bodyPr>
          <a:lstStyle>
            <a:lvl1pPr lvl="0" algn="r">
              <a:buNone/>
              <a:defRPr sz="5000">
                <a:solidFill>
                  <a:schemeClr val="dk2"/>
                </a:solidFill>
              </a:defRPr>
            </a:lvl1pPr>
            <a:lvl2pPr lvl="1" algn="r">
              <a:buNone/>
              <a:defRPr sz="5000">
                <a:solidFill>
                  <a:schemeClr val="dk2"/>
                </a:solidFill>
              </a:defRPr>
            </a:lvl2pPr>
            <a:lvl3pPr lvl="2" algn="r">
              <a:buNone/>
              <a:defRPr sz="5000">
                <a:solidFill>
                  <a:schemeClr val="dk2"/>
                </a:solidFill>
              </a:defRPr>
            </a:lvl3pPr>
            <a:lvl4pPr lvl="3" algn="r">
              <a:buNone/>
              <a:defRPr sz="5000">
                <a:solidFill>
                  <a:schemeClr val="dk2"/>
                </a:solidFill>
              </a:defRPr>
            </a:lvl4pPr>
            <a:lvl5pPr lvl="4" algn="r">
              <a:buNone/>
              <a:defRPr sz="5000">
                <a:solidFill>
                  <a:schemeClr val="dk2"/>
                </a:solidFill>
              </a:defRPr>
            </a:lvl5pPr>
            <a:lvl6pPr lvl="5" algn="r">
              <a:buNone/>
              <a:defRPr sz="5000">
                <a:solidFill>
                  <a:schemeClr val="dk2"/>
                </a:solidFill>
              </a:defRPr>
            </a:lvl6pPr>
            <a:lvl7pPr lvl="6" algn="r">
              <a:buNone/>
              <a:defRPr sz="5000">
                <a:solidFill>
                  <a:schemeClr val="dk2"/>
                </a:solidFill>
              </a:defRPr>
            </a:lvl7pPr>
            <a:lvl8pPr lvl="7" algn="r">
              <a:buNone/>
              <a:defRPr sz="5000">
                <a:solidFill>
                  <a:schemeClr val="dk2"/>
                </a:solidFill>
              </a:defRPr>
            </a:lvl8pPr>
            <a:lvl9pPr lvl="8" algn="r">
              <a:buNone/>
              <a:defRPr sz="5000">
                <a:solidFill>
                  <a:schemeClr val="dk2"/>
                </a:solidFill>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081476" y="2278926"/>
            <a:ext cx="26113061" cy="827346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4600"/>
              <a:buFont typeface="Calibri"/>
              <a:buNone/>
              <a:defRPr sz="14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2081476" y="11394587"/>
            <a:ext cx="26113061" cy="27158753"/>
          </a:xfrm>
          <a:prstGeom prst="rect">
            <a:avLst/>
          </a:prstGeom>
          <a:noFill/>
          <a:ln>
            <a:noFill/>
          </a:ln>
        </p:spPr>
        <p:txBody>
          <a:bodyPr spcFirstLastPara="1" wrap="square" lIns="91425" tIns="45700" rIns="91425" bIns="45700" anchor="t" anchorCtr="0">
            <a:normAutofit/>
          </a:bodyPr>
          <a:lstStyle>
            <a:lvl1pPr marL="457200" marR="0" lvl="0" indent="-819150" algn="l" rtl="0">
              <a:lnSpc>
                <a:spcPct val="90000"/>
              </a:lnSpc>
              <a:spcBef>
                <a:spcPts val="3300"/>
              </a:spcBef>
              <a:spcAft>
                <a:spcPts val="0"/>
              </a:spcAft>
              <a:buClr>
                <a:schemeClr val="dk1"/>
              </a:buClr>
              <a:buSzPts val="9300"/>
              <a:buFont typeface="Arial"/>
              <a:buChar char="•"/>
              <a:defRPr sz="9300" b="0" i="0" u="none" strike="noStrike" cap="none">
                <a:solidFill>
                  <a:schemeClr val="dk1"/>
                </a:solidFill>
                <a:latin typeface="Calibri"/>
                <a:ea typeface="Calibri"/>
                <a:cs typeface="Calibri"/>
                <a:sym typeface="Calibri"/>
              </a:defRPr>
            </a:lvl1pPr>
            <a:lvl2pPr marL="914400" marR="0" lvl="1" indent="-730250" algn="l" rtl="0">
              <a:lnSpc>
                <a:spcPct val="90000"/>
              </a:lnSpc>
              <a:spcBef>
                <a:spcPts val="1700"/>
              </a:spcBef>
              <a:spcAft>
                <a:spcPts val="0"/>
              </a:spcAft>
              <a:buClr>
                <a:schemeClr val="dk1"/>
              </a:buClr>
              <a:buSzPts val="7900"/>
              <a:buFont typeface="Arial"/>
              <a:buChar char="•"/>
              <a:defRPr sz="7900" b="0" i="0" u="none" strike="noStrike" cap="none">
                <a:solidFill>
                  <a:schemeClr val="dk1"/>
                </a:solidFill>
                <a:latin typeface="Calibri"/>
                <a:ea typeface="Calibri"/>
                <a:cs typeface="Calibri"/>
                <a:sym typeface="Calibri"/>
              </a:defRPr>
            </a:lvl2pPr>
            <a:lvl3pPr marL="1371600" marR="0" lvl="2" indent="-647700" algn="l" rtl="0">
              <a:lnSpc>
                <a:spcPct val="90000"/>
              </a:lnSpc>
              <a:spcBef>
                <a:spcPts val="1700"/>
              </a:spcBef>
              <a:spcAft>
                <a:spcPts val="0"/>
              </a:spcAft>
              <a:buClr>
                <a:schemeClr val="dk1"/>
              </a:buClr>
              <a:buSzPts val="6600"/>
              <a:buFont typeface="Arial"/>
              <a:buChar char="•"/>
              <a:defRPr sz="6600" b="0" i="0" u="none" strike="noStrike" cap="none">
                <a:solidFill>
                  <a:schemeClr val="dk1"/>
                </a:solidFill>
                <a:latin typeface="Calibri"/>
                <a:ea typeface="Calibri"/>
                <a:cs typeface="Calibri"/>
                <a:sym typeface="Calibri"/>
              </a:defRPr>
            </a:lvl3pPr>
            <a:lvl4pPr marL="1828800" marR="0" lvl="3" indent="-609600" algn="l" rtl="0">
              <a:lnSpc>
                <a:spcPct val="90000"/>
              </a:lnSpc>
              <a:spcBef>
                <a:spcPts val="17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4pPr>
            <a:lvl5pPr marL="2286000" marR="0" lvl="4" indent="-609600" algn="l" rtl="0">
              <a:lnSpc>
                <a:spcPct val="90000"/>
              </a:lnSpc>
              <a:spcBef>
                <a:spcPts val="17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5pPr>
            <a:lvl6pPr marL="2743200" marR="0" lvl="5" indent="-609600" algn="l" rtl="0">
              <a:lnSpc>
                <a:spcPct val="90000"/>
              </a:lnSpc>
              <a:spcBef>
                <a:spcPts val="17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6pPr>
            <a:lvl7pPr marL="3200400" marR="0" lvl="6" indent="-609600" algn="l" rtl="0">
              <a:lnSpc>
                <a:spcPct val="90000"/>
              </a:lnSpc>
              <a:spcBef>
                <a:spcPts val="17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7pPr>
            <a:lvl8pPr marL="3657600" marR="0" lvl="7" indent="-609600" algn="l" rtl="0">
              <a:lnSpc>
                <a:spcPct val="90000"/>
              </a:lnSpc>
              <a:spcBef>
                <a:spcPts val="17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8pPr>
            <a:lvl9pPr marL="4114800" marR="0" lvl="8" indent="-609600" algn="l" rtl="0">
              <a:lnSpc>
                <a:spcPct val="90000"/>
              </a:lnSpc>
              <a:spcBef>
                <a:spcPts val="1700"/>
              </a:spcBef>
              <a:spcAft>
                <a:spcPts val="0"/>
              </a:spcAft>
              <a:buClr>
                <a:schemeClr val="dk1"/>
              </a:buClr>
              <a:buSzPts val="6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081476" y="39672988"/>
            <a:ext cx="6812103" cy="22789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10028930" y="39672988"/>
            <a:ext cx="10218154" cy="22789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9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21382434" y="39672988"/>
            <a:ext cx="6812103" cy="22789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4000" b="0" i="0" u="none" strike="noStrike" cap="none">
                <a:solidFill>
                  <a:srgbClr val="888888"/>
                </a:solidFill>
                <a:latin typeface="Calibri"/>
                <a:ea typeface="Calibri"/>
                <a:cs typeface="Calibri"/>
                <a:sym typeface="Calibri"/>
              </a:defRPr>
            </a:lvl1pPr>
            <a:lvl2pPr marL="0" marR="0" lvl="1" indent="0" algn="r" rtl="0">
              <a:spcBef>
                <a:spcPts val="0"/>
              </a:spcBef>
              <a:buNone/>
              <a:defRPr sz="4000" b="0" i="0" u="none" strike="noStrike" cap="none">
                <a:solidFill>
                  <a:srgbClr val="888888"/>
                </a:solidFill>
                <a:latin typeface="Calibri"/>
                <a:ea typeface="Calibri"/>
                <a:cs typeface="Calibri"/>
                <a:sym typeface="Calibri"/>
              </a:defRPr>
            </a:lvl2pPr>
            <a:lvl3pPr marL="0" marR="0" lvl="2" indent="0" algn="r" rtl="0">
              <a:spcBef>
                <a:spcPts val="0"/>
              </a:spcBef>
              <a:buNone/>
              <a:defRPr sz="4000" b="0" i="0" u="none" strike="noStrike" cap="none">
                <a:solidFill>
                  <a:srgbClr val="888888"/>
                </a:solidFill>
                <a:latin typeface="Calibri"/>
                <a:ea typeface="Calibri"/>
                <a:cs typeface="Calibri"/>
                <a:sym typeface="Calibri"/>
              </a:defRPr>
            </a:lvl3pPr>
            <a:lvl4pPr marL="0" marR="0" lvl="3" indent="0" algn="r" rtl="0">
              <a:spcBef>
                <a:spcPts val="0"/>
              </a:spcBef>
              <a:buNone/>
              <a:defRPr sz="4000" b="0" i="0" u="none" strike="noStrike" cap="none">
                <a:solidFill>
                  <a:srgbClr val="888888"/>
                </a:solidFill>
                <a:latin typeface="Calibri"/>
                <a:ea typeface="Calibri"/>
                <a:cs typeface="Calibri"/>
                <a:sym typeface="Calibri"/>
              </a:defRPr>
            </a:lvl4pPr>
            <a:lvl5pPr marL="0" marR="0" lvl="4" indent="0" algn="r" rtl="0">
              <a:spcBef>
                <a:spcPts val="0"/>
              </a:spcBef>
              <a:buNone/>
              <a:defRPr sz="4000" b="0" i="0" u="none" strike="noStrike" cap="none">
                <a:solidFill>
                  <a:srgbClr val="888888"/>
                </a:solidFill>
                <a:latin typeface="Calibri"/>
                <a:ea typeface="Calibri"/>
                <a:cs typeface="Calibri"/>
                <a:sym typeface="Calibri"/>
              </a:defRPr>
            </a:lvl5pPr>
            <a:lvl6pPr marL="0" marR="0" lvl="5" indent="0" algn="r" rtl="0">
              <a:spcBef>
                <a:spcPts val="0"/>
              </a:spcBef>
              <a:buNone/>
              <a:defRPr sz="4000" b="0" i="0" u="none" strike="noStrike" cap="none">
                <a:solidFill>
                  <a:srgbClr val="888888"/>
                </a:solidFill>
                <a:latin typeface="Calibri"/>
                <a:ea typeface="Calibri"/>
                <a:cs typeface="Calibri"/>
                <a:sym typeface="Calibri"/>
              </a:defRPr>
            </a:lvl6pPr>
            <a:lvl7pPr marL="0" marR="0" lvl="6" indent="0" algn="r" rtl="0">
              <a:spcBef>
                <a:spcPts val="0"/>
              </a:spcBef>
              <a:buNone/>
              <a:defRPr sz="4000" b="0" i="0" u="none" strike="noStrike" cap="none">
                <a:solidFill>
                  <a:srgbClr val="888888"/>
                </a:solidFill>
                <a:latin typeface="Calibri"/>
                <a:ea typeface="Calibri"/>
                <a:cs typeface="Calibri"/>
                <a:sym typeface="Calibri"/>
              </a:defRPr>
            </a:lvl7pPr>
            <a:lvl8pPr marL="0" marR="0" lvl="7" indent="0" algn="r" rtl="0">
              <a:spcBef>
                <a:spcPts val="0"/>
              </a:spcBef>
              <a:buNone/>
              <a:defRPr sz="4000" b="0" i="0" u="none" strike="noStrike" cap="none">
                <a:solidFill>
                  <a:srgbClr val="888888"/>
                </a:solidFill>
                <a:latin typeface="Calibri"/>
                <a:ea typeface="Calibri"/>
                <a:cs typeface="Calibri"/>
                <a:sym typeface="Calibri"/>
              </a:defRPr>
            </a:lvl8pPr>
            <a:lvl9pPr marL="0" marR="0" lvl="8" indent="0" algn="r" rtl="0">
              <a:spcBef>
                <a:spcPts val="0"/>
              </a:spcBef>
              <a:buNone/>
              <a:defRPr sz="4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jp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5"/>
          <p:cNvPicPr preferRelativeResize="0"/>
          <p:nvPr/>
        </p:nvPicPr>
        <p:blipFill rotWithShape="1">
          <a:blip r:embed="rId3">
            <a:alphaModFix/>
          </a:blip>
          <a:srcRect/>
          <a:stretch/>
        </p:blipFill>
        <p:spPr>
          <a:xfrm rot="-2033748">
            <a:off x="12303131" y="4527306"/>
            <a:ext cx="5822138" cy="5159766"/>
          </a:xfrm>
          <a:prstGeom prst="rect">
            <a:avLst/>
          </a:prstGeom>
          <a:noFill/>
          <a:ln>
            <a:noFill/>
          </a:ln>
        </p:spPr>
      </p:pic>
      <p:sp>
        <p:nvSpPr>
          <p:cNvPr id="131" name="Google Shape;131;p25"/>
          <p:cNvSpPr/>
          <p:nvPr/>
        </p:nvSpPr>
        <p:spPr>
          <a:xfrm>
            <a:off x="16299326" y="23406225"/>
            <a:ext cx="5078100" cy="4330200"/>
          </a:xfrm>
          <a:prstGeom prst="rect">
            <a:avLst/>
          </a:prstGeom>
          <a:blipFill rotWithShape="1">
            <a:blip r:embed="rId4">
              <a:alphaModFix/>
            </a:blip>
            <a:stretch>
              <a:fillRect l="-2999" r="-2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5"/>
          <p:cNvSpPr/>
          <p:nvPr/>
        </p:nvSpPr>
        <p:spPr>
          <a:xfrm>
            <a:off x="21659850" y="23442200"/>
            <a:ext cx="7602600" cy="33528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2800" dirty="0" err="1">
                <a:solidFill>
                  <a:schemeClr val="dk1"/>
                </a:solidFill>
                <a:latin typeface="EB Garamond"/>
                <a:ea typeface="EB Garamond"/>
                <a:cs typeface="EB Garamond"/>
                <a:sym typeface="EB Garamond"/>
              </a:rPr>
              <a:t>Afin</a:t>
            </a:r>
            <a:r>
              <a:rPr lang="en-GB" sz="2800" dirty="0">
                <a:solidFill>
                  <a:schemeClr val="dk1"/>
                </a:solidFill>
                <a:latin typeface="EB Garamond"/>
                <a:ea typeface="EB Garamond"/>
                <a:cs typeface="EB Garamond"/>
                <a:sym typeface="EB Garamond"/>
              </a:rPr>
              <a:t> de faire face aux </a:t>
            </a:r>
            <a:r>
              <a:rPr lang="en-GB" sz="2800" dirty="0" err="1">
                <a:solidFill>
                  <a:schemeClr val="dk1"/>
                </a:solidFill>
                <a:latin typeface="EB Garamond"/>
                <a:ea typeface="EB Garamond"/>
                <a:cs typeface="EB Garamond"/>
                <a:sym typeface="EB Garamond"/>
              </a:rPr>
              <a:t>effets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négatifs</a:t>
            </a:r>
            <a:r>
              <a:rPr lang="en-GB" sz="2800" dirty="0">
                <a:solidFill>
                  <a:schemeClr val="dk1"/>
                </a:solidFill>
                <a:latin typeface="EB Garamond"/>
                <a:ea typeface="EB Garamond"/>
                <a:cs typeface="EB Garamond"/>
                <a:sym typeface="EB Garamond"/>
              </a:rPr>
              <a:t> du passage </a:t>
            </a:r>
            <a:r>
              <a:rPr lang="en-GB" sz="2800" dirty="0" err="1">
                <a:solidFill>
                  <a:schemeClr val="dk1"/>
                </a:solidFill>
                <a:latin typeface="EB Garamond"/>
                <a:ea typeface="EB Garamond"/>
                <a:cs typeface="EB Garamond"/>
                <a:sym typeface="EB Garamond"/>
              </a:rPr>
              <a:t>annuel</a:t>
            </a:r>
            <a:r>
              <a:rPr lang="en-GB" sz="2800" dirty="0">
                <a:solidFill>
                  <a:schemeClr val="dk1"/>
                </a:solidFill>
                <a:latin typeface="EB Garamond"/>
                <a:ea typeface="EB Garamond"/>
                <a:cs typeface="EB Garamond"/>
                <a:sym typeface="EB Garamond"/>
              </a:rPr>
              <a:t> des cyclones, </a:t>
            </a:r>
            <a:r>
              <a:rPr lang="en-GB" sz="2800" dirty="0" smtClean="0">
                <a:solidFill>
                  <a:schemeClr val="dk1"/>
                </a:solidFill>
                <a:latin typeface="EB Garamond"/>
                <a:ea typeface="EB Garamond"/>
                <a:cs typeface="EB Garamond"/>
                <a:sym typeface="EB Garamond"/>
              </a:rPr>
              <a:t>64 % </a:t>
            </a:r>
            <a:r>
              <a:rPr lang="en-GB" sz="2800" dirty="0">
                <a:solidFill>
                  <a:schemeClr val="dk1"/>
                </a:solidFill>
                <a:latin typeface="EB Garamond"/>
                <a:ea typeface="EB Garamond"/>
                <a:cs typeface="EB Garamond"/>
                <a:sym typeface="EB Garamond"/>
              </a:rPr>
              <a:t>des ménages de la </a:t>
            </a:r>
            <a:r>
              <a:rPr lang="en-GB" sz="2800" dirty="0" err="1">
                <a:solidFill>
                  <a:schemeClr val="dk1"/>
                </a:solidFill>
                <a:latin typeface="EB Garamond"/>
                <a:ea typeface="EB Garamond"/>
                <a:cs typeface="EB Garamond"/>
                <a:sym typeface="EB Garamond"/>
              </a:rPr>
              <a:t>région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Atsinanana</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côté</a:t>
            </a:r>
            <a:r>
              <a:rPr lang="en-GB" sz="2800" dirty="0">
                <a:solidFill>
                  <a:schemeClr val="dk1"/>
                </a:solidFill>
                <a:latin typeface="EB Garamond"/>
                <a:ea typeface="EB Garamond"/>
                <a:cs typeface="EB Garamond"/>
                <a:sym typeface="EB Garamond"/>
              </a:rPr>
              <a:t> Est se </a:t>
            </a:r>
            <a:r>
              <a:rPr lang="en-GB" sz="2800" dirty="0" err="1">
                <a:solidFill>
                  <a:schemeClr val="dk1"/>
                </a:solidFill>
                <a:latin typeface="EB Garamond"/>
                <a:ea typeface="EB Garamond"/>
                <a:cs typeface="EB Garamond"/>
                <a:sym typeface="EB Garamond"/>
              </a:rPr>
              <a:t>financent</a:t>
            </a:r>
            <a:r>
              <a:rPr lang="en-GB" sz="2800" dirty="0">
                <a:solidFill>
                  <a:schemeClr val="dk1"/>
                </a:solidFill>
                <a:latin typeface="EB Garamond"/>
                <a:ea typeface="EB Garamond"/>
                <a:cs typeface="EB Garamond"/>
                <a:sym typeface="EB Garamond"/>
              </a:rPr>
              <a:t> par les finances </a:t>
            </a:r>
            <a:r>
              <a:rPr lang="en-GB" sz="2800" dirty="0" err="1">
                <a:solidFill>
                  <a:schemeClr val="dk1"/>
                </a:solidFill>
                <a:latin typeface="EB Garamond"/>
                <a:ea typeface="EB Garamond"/>
                <a:cs typeface="EB Garamond"/>
                <a:sym typeface="EB Garamond"/>
              </a:rPr>
              <a:t>informelles</a:t>
            </a:r>
            <a:r>
              <a:rPr lang="en-GB" sz="2800" dirty="0">
                <a:solidFill>
                  <a:schemeClr val="dk1"/>
                </a:solidFill>
                <a:latin typeface="EB Garamond"/>
                <a:ea typeface="EB Garamond"/>
                <a:cs typeface="EB Garamond"/>
                <a:sym typeface="EB Garamond"/>
              </a:rPr>
              <a:t> et </a:t>
            </a:r>
            <a:r>
              <a:rPr lang="en-GB" sz="2800" dirty="0" smtClean="0">
                <a:solidFill>
                  <a:schemeClr val="dk1"/>
                </a:solidFill>
                <a:latin typeface="EB Garamond"/>
                <a:ea typeface="EB Garamond"/>
                <a:cs typeface="EB Garamond"/>
                <a:sym typeface="EB Garamond"/>
              </a:rPr>
              <a:t>73,4 % </a:t>
            </a:r>
            <a:r>
              <a:rPr lang="en-GB" sz="2800" dirty="0" err="1">
                <a:solidFill>
                  <a:schemeClr val="dk1"/>
                </a:solidFill>
                <a:latin typeface="EB Garamond"/>
                <a:ea typeface="EB Garamond"/>
                <a:cs typeface="EB Garamond"/>
                <a:sym typeface="EB Garamond"/>
              </a:rPr>
              <a:t>d’entre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affiliés</a:t>
            </a:r>
            <a:r>
              <a:rPr lang="en-GB" sz="2800" dirty="0">
                <a:solidFill>
                  <a:schemeClr val="dk1"/>
                </a:solidFill>
                <a:latin typeface="EB Garamond"/>
                <a:ea typeface="EB Garamond"/>
                <a:cs typeface="EB Garamond"/>
                <a:sym typeface="EB Garamond"/>
              </a:rPr>
              <a:t> aux </a:t>
            </a:r>
            <a:r>
              <a:rPr lang="en-GB" sz="2800" dirty="0" err="1">
                <a:solidFill>
                  <a:schemeClr val="dk1"/>
                </a:solidFill>
                <a:latin typeface="EB Garamond"/>
                <a:ea typeface="EB Garamond"/>
                <a:cs typeface="EB Garamond"/>
                <a:sym typeface="EB Garamond"/>
              </a:rPr>
              <a:t>groupes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d’épargne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communautaire</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CERED</a:t>
            </a:r>
            <a:r>
              <a:rPr lang="en-GB" sz="2800" dirty="0">
                <a:solidFill>
                  <a:schemeClr val="dk1"/>
                </a:solidFill>
                <a:latin typeface="EB Garamond"/>
                <a:ea typeface="EB Garamond"/>
                <a:cs typeface="EB Garamond"/>
                <a:sym typeface="EB Garamond"/>
              </a:rPr>
              <a:t>, 2019</a:t>
            </a:r>
            <a:endParaRPr sz="2800" b="1" dirty="0">
              <a:solidFill>
                <a:schemeClr val="dk1"/>
              </a:solidFill>
              <a:latin typeface="Calibri"/>
              <a:ea typeface="Calibri"/>
              <a:cs typeface="Calibri"/>
              <a:sym typeface="Calibri"/>
            </a:endParaRPr>
          </a:p>
        </p:txBody>
      </p:sp>
      <p:grpSp>
        <p:nvGrpSpPr>
          <p:cNvPr id="133" name="Google Shape;133;p25"/>
          <p:cNvGrpSpPr/>
          <p:nvPr/>
        </p:nvGrpSpPr>
        <p:grpSpPr>
          <a:xfrm>
            <a:off x="15192734" y="18516517"/>
            <a:ext cx="801160" cy="23506497"/>
            <a:chOff x="15810344" y="10303458"/>
            <a:chExt cx="1005472" cy="22722568"/>
          </a:xfrm>
        </p:grpSpPr>
        <p:grpSp>
          <p:nvGrpSpPr>
            <p:cNvPr id="134" name="Google Shape;134;p25"/>
            <p:cNvGrpSpPr/>
            <p:nvPr/>
          </p:nvGrpSpPr>
          <p:grpSpPr>
            <a:xfrm rot="-5400000">
              <a:off x="4937449" y="21176353"/>
              <a:ext cx="22722568" cy="976779"/>
              <a:chOff x="5593137" y="2539809"/>
              <a:chExt cx="1333783" cy="50727"/>
            </a:xfrm>
          </p:grpSpPr>
          <p:sp>
            <p:nvSpPr>
              <p:cNvPr id="135" name="Google Shape;135;p25"/>
              <p:cNvSpPr/>
              <p:nvPr/>
            </p:nvSpPr>
            <p:spPr>
              <a:xfrm>
                <a:off x="5593137" y="2548739"/>
                <a:ext cx="1333783" cy="32610"/>
              </a:xfrm>
              <a:custGeom>
                <a:avLst/>
                <a:gdLst/>
                <a:ahLst/>
                <a:cxnLst/>
                <a:rect l="l" t="t" r="r" b="b"/>
                <a:pathLst>
                  <a:path w="22549" h="211" extrusionOk="0">
                    <a:moveTo>
                      <a:pt x="0" y="1"/>
                    </a:moveTo>
                    <a:lnTo>
                      <a:pt x="0" y="210"/>
                    </a:lnTo>
                    <a:lnTo>
                      <a:pt x="22548" y="210"/>
                    </a:lnTo>
                    <a:lnTo>
                      <a:pt x="22548" y="1"/>
                    </a:lnTo>
                    <a:close/>
                  </a:path>
                </a:pathLst>
              </a:custGeom>
              <a:solidFill>
                <a:srgbClr val="EDEDE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136" name="Google Shape;136;p25"/>
              <p:cNvSpPr/>
              <p:nvPr/>
            </p:nvSpPr>
            <p:spPr>
              <a:xfrm>
                <a:off x="5876210" y="2539861"/>
                <a:ext cx="58950" cy="5067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00B05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137" name="Google Shape;137;p25"/>
              <p:cNvSpPr/>
              <p:nvPr/>
            </p:nvSpPr>
            <p:spPr>
              <a:xfrm>
                <a:off x="6104815" y="2539912"/>
                <a:ext cx="58950" cy="50624"/>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138" name="Google Shape;138;p25"/>
              <p:cNvSpPr/>
              <p:nvPr/>
            </p:nvSpPr>
            <p:spPr>
              <a:xfrm>
                <a:off x="6333420" y="2539809"/>
                <a:ext cx="58950" cy="50470"/>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139" name="Google Shape;139;p25"/>
              <p:cNvSpPr/>
              <p:nvPr/>
            </p:nvSpPr>
            <p:spPr>
              <a:xfrm>
                <a:off x="6562642" y="2539912"/>
                <a:ext cx="58333" cy="50624"/>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140" name="Google Shape;140;p25"/>
              <p:cNvSpPr/>
              <p:nvPr/>
            </p:nvSpPr>
            <p:spPr>
              <a:xfrm>
                <a:off x="6799521" y="2539809"/>
                <a:ext cx="58950" cy="50470"/>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grpSp>
        <p:sp>
          <p:nvSpPr>
            <p:cNvPr id="141" name="Google Shape;141;p25"/>
            <p:cNvSpPr/>
            <p:nvPr/>
          </p:nvSpPr>
          <p:spPr>
            <a:xfrm rot="-5400000">
              <a:off x="15909764" y="32119974"/>
              <a:ext cx="882952" cy="929152"/>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00B05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grpSp>
      <p:pic>
        <p:nvPicPr>
          <p:cNvPr id="142" name="Google Shape;142;p25"/>
          <p:cNvPicPr preferRelativeResize="0"/>
          <p:nvPr/>
        </p:nvPicPr>
        <p:blipFill rotWithShape="1">
          <a:blip r:embed="rId5">
            <a:alphaModFix/>
          </a:blip>
          <a:srcRect/>
          <a:stretch/>
        </p:blipFill>
        <p:spPr>
          <a:xfrm>
            <a:off x="15623720" y="28145279"/>
            <a:ext cx="6920036" cy="4652070"/>
          </a:xfrm>
          <a:prstGeom prst="rect">
            <a:avLst/>
          </a:prstGeom>
          <a:noFill/>
          <a:ln>
            <a:noFill/>
          </a:ln>
        </p:spPr>
      </p:pic>
      <p:sp>
        <p:nvSpPr>
          <p:cNvPr id="143" name="Google Shape;143;p25"/>
          <p:cNvSpPr txBox="1"/>
          <p:nvPr/>
        </p:nvSpPr>
        <p:spPr>
          <a:xfrm>
            <a:off x="22164900" y="28376062"/>
            <a:ext cx="6824326" cy="3971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800" dirty="0">
                <a:solidFill>
                  <a:schemeClr val="dk1"/>
                </a:solidFill>
                <a:latin typeface="EB Garamond"/>
                <a:ea typeface="EB Garamond"/>
                <a:cs typeface="EB Garamond"/>
                <a:sym typeface="EB Garamond"/>
              </a:rPr>
              <a:t>Après le passage du cyclone Ava, la </a:t>
            </a:r>
            <a:r>
              <a:rPr lang="en-GB" sz="2800" dirty="0" err="1">
                <a:solidFill>
                  <a:schemeClr val="dk1"/>
                </a:solidFill>
                <a:latin typeface="EB Garamond"/>
                <a:ea typeface="EB Garamond"/>
                <a:cs typeface="EB Garamond"/>
                <a:sym typeface="EB Garamond"/>
              </a:rPr>
              <a:t>totalité</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membres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pu</a:t>
            </a:r>
            <a:r>
              <a:rPr lang="en-GB" sz="2800" dirty="0">
                <a:solidFill>
                  <a:schemeClr val="dk1"/>
                </a:solidFill>
                <a:latin typeface="EB Garamond"/>
                <a:ea typeface="EB Garamond"/>
                <a:cs typeface="EB Garamond"/>
                <a:sym typeface="EB Garamond"/>
              </a:rPr>
              <a:t> financer les </a:t>
            </a:r>
            <a:r>
              <a:rPr lang="en-GB" sz="2800" dirty="0" err="1">
                <a:solidFill>
                  <a:schemeClr val="dk1"/>
                </a:solidFill>
                <a:latin typeface="EB Garamond"/>
                <a:ea typeface="EB Garamond"/>
                <a:cs typeface="EB Garamond"/>
                <a:sym typeface="EB Garamond"/>
              </a:rPr>
              <a:t>dépenses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liés</a:t>
            </a:r>
            <a:r>
              <a:rPr lang="en-GB" sz="2800" dirty="0">
                <a:solidFill>
                  <a:schemeClr val="dk1"/>
                </a:solidFill>
                <a:latin typeface="EB Garamond"/>
                <a:ea typeface="EB Garamond"/>
                <a:cs typeface="EB Garamond"/>
                <a:sym typeface="EB Garamond"/>
              </a:rPr>
              <a:t> à son passage à </a:t>
            </a:r>
            <a:r>
              <a:rPr lang="en-GB" sz="2800" dirty="0" err="1">
                <a:solidFill>
                  <a:schemeClr val="dk1"/>
                </a:solidFill>
                <a:latin typeface="EB Garamond"/>
                <a:ea typeface="EB Garamond"/>
                <a:cs typeface="EB Garamond"/>
                <a:sym typeface="EB Garamond"/>
              </a:rPr>
              <a:t>partir</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épargnes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collectés</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0" marR="0" lvl="0" indent="0" algn="just" rtl="0">
              <a:spcBef>
                <a:spcPts val="0"/>
              </a:spcBef>
              <a:spcAft>
                <a:spcPts val="0"/>
              </a:spcAft>
              <a:buNone/>
            </a:pPr>
            <a:r>
              <a:rPr lang="en-GB" sz="2800" dirty="0">
                <a:solidFill>
                  <a:schemeClr val="dk1"/>
                </a:solidFill>
                <a:latin typeface="EB Garamond"/>
                <a:ea typeface="EB Garamond"/>
                <a:cs typeface="EB Garamond"/>
                <a:sym typeface="EB Garamond"/>
              </a:rPr>
              <a:t>De plus, </a:t>
            </a:r>
            <a:r>
              <a:rPr lang="en-GB" sz="2800" dirty="0" err="1">
                <a:solidFill>
                  <a:schemeClr val="dk1"/>
                </a:solidFill>
                <a:latin typeface="EB Garamond"/>
                <a:ea typeface="EB Garamond"/>
                <a:cs typeface="EB Garamond"/>
                <a:sym typeface="EB Garamond"/>
              </a:rPr>
              <a:t>ils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pu</a:t>
            </a:r>
            <a:r>
              <a:rPr lang="en-GB" sz="2800" dirty="0">
                <a:solidFill>
                  <a:schemeClr val="dk1"/>
                </a:solidFill>
                <a:latin typeface="EB Garamond"/>
                <a:ea typeface="EB Garamond"/>
                <a:cs typeface="EB Garamond"/>
                <a:sym typeface="EB Garamond"/>
              </a:rPr>
              <a:t> financer le </a:t>
            </a:r>
            <a:r>
              <a:rPr lang="en-GB" sz="2800" dirty="0" err="1">
                <a:solidFill>
                  <a:schemeClr val="dk1"/>
                </a:solidFill>
                <a:latin typeface="EB Garamond"/>
                <a:ea typeface="EB Garamond"/>
                <a:cs typeface="EB Garamond"/>
                <a:sym typeface="EB Garamond"/>
              </a:rPr>
              <a:t>rendement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ainsi</a:t>
            </a:r>
            <a:r>
              <a:rPr lang="en-GB" sz="2800" dirty="0">
                <a:solidFill>
                  <a:schemeClr val="dk1"/>
                </a:solidFill>
                <a:latin typeface="EB Garamond"/>
                <a:ea typeface="EB Garamond"/>
                <a:cs typeface="EB Garamond"/>
                <a:sym typeface="EB Garamond"/>
              </a:rPr>
              <a:t> que </a:t>
            </a:r>
            <a:r>
              <a:rPr lang="en-GB" sz="2800" dirty="0" err="1">
                <a:solidFill>
                  <a:schemeClr val="dk1"/>
                </a:solidFill>
                <a:latin typeface="EB Garamond"/>
                <a:ea typeface="EB Garamond"/>
                <a:cs typeface="EB Garamond"/>
                <a:sym typeface="EB Garamond"/>
              </a:rPr>
              <a:t>l’extension</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leurs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activités</a:t>
            </a:r>
            <a:r>
              <a:rPr lang="en-GB" sz="2800" dirty="0">
                <a:solidFill>
                  <a:schemeClr val="dk1"/>
                </a:solidFill>
                <a:latin typeface="EB Garamond"/>
                <a:ea typeface="EB Garamond"/>
                <a:cs typeface="EB Garamond"/>
                <a:sym typeface="EB Garamond"/>
              </a:rPr>
              <a:t> (plus de la </a:t>
            </a:r>
            <a:r>
              <a:rPr lang="en-GB" sz="2800" dirty="0" err="1">
                <a:solidFill>
                  <a:schemeClr val="dk1"/>
                </a:solidFill>
                <a:latin typeface="EB Garamond"/>
                <a:ea typeface="EB Garamond"/>
                <a:cs typeface="EB Garamond"/>
                <a:sym typeface="EB Garamond"/>
              </a:rPr>
              <a:t>moitié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eu</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rendements</a:t>
            </a:r>
            <a:r>
              <a:rPr lang="en-GB" sz="2800" dirty="0">
                <a:solidFill>
                  <a:schemeClr val="dk1"/>
                </a:solidFill>
                <a:latin typeface="EB Garamond"/>
                <a:ea typeface="EB Garamond"/>
                <a:cs typeface="EB Garamond"/>
                <a:sym typeface="EB Garamond"/>
              </a:rPr>
              <a:t> croissants au-</a:t>
            </a:r>
            <a:r>
              <a:rPr lang="en-GB" sz="2800" dirty="0" err="1">
                <a:solidFill>
                  <a:schemeClr val="dk1"/>
                </a:solidFill>
                <a:latin typeface="EB Garamond"/>
                <a:ea typeface="EB Garamond"/>
                <a:cs typeface="EB Garamond"/>
                <a:sym typeface="EB Garamond"/>
              </a:rPr>
              <a:t>delà</a:t>
            </a:r>
            <a:r>
              <a:rPr lang="en-GB" sz="2800" dirty="0">
                <a:solidFill>
                  <a:schemeClr val="dk1"/>
                </a:solidFill>
                <a:latin typeface="EB Garamond"/>
                <a:ea typeface="EB Garamond"/>
                <a:cs typeface="EB Garamond"/>
                <a:sym typeface="EB Garamond"/>
              </a:rPr>
              <a:t> de </a:t>
            </a:r>
            <a:r>
              <a:rPr lang="en-GB" sz="2800" dirty="0" smtClean="0">
                <a:solidFill>
                  <a:schemeClr val="dk1"/>
                </a:solidFill>
                <a:latin typeface="EB Garamond"/>
                <a:ea typeface="EB Garamond"/>
                <a:cs typeface="EB Garamond"/>
                <a:sym typeface="EB Garamond"/>
              </a:rPr>
              <a:t>50 % </a:t>
            </a:r>
            <a:r>
              <a:rPr lang="en-GB" sz="2800" dirty="0">
                <a:solidFill>
                  <a:schemeClr val="dk1"/>
                </a:solidFill>
                <a:latin typeface="EB Garamond"/>
                <a:ea typeface="EB Garamond"/>
                <a:cs typeface="EB Garamond"/>
                <a:sym typeface="EB Garamond"/>
              </a:rPr>
              <a:t>et  </a:t>
            </a:r>
            <a:r>
              <a:rPr lang="en-GB" sz="2800" dirty="0" smtClean="0">
                <a:solidFill>
                  <a:schemeClr val="dk1"/>
                </a:solidFill>
                <a:latin typeface="EB Garamond"/>
                <a:ea typeface="EB Garamond"/>
                <a:cs typeface="EB Garamond"/>
                <a:sym typeface="EB Garamond"/>
              </a:rPr>
              <a:t>40 % </a:t>
            </a:r>
            <a:r>
              <a:rPr lang="en-GB" sz="2800" dirty="0" err="1">
                <a:solidFill>
                  <a:schemeClr val="dk1"/>
                </a:solidFill>
                <a:latin typeface="EB Garamond"/>
                <a:ea typeface="EB Garamond"/>
                <a:cs typeface="EB Garamond"/>
                <a:sym typeface="EB Garamond"/>
              </a:rPr>
              <a:t>d’entre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créer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autre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activité</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partir</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prêts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contractés</a:t>
            </a:r>
            <a:r>
              <a:rPr lang="en-GB" sz="2800" dirty="0">
                <a:solidFill>
                  <a:schemeClr val="dk1"/>
                </a:solidFill>
                <a:latin typeface="EB Garamond"/>
                <a:ea typeface="EB Garamond"/>
                <a:cs typeface="EB Garamond"/>
                <a:sym typeface="EB Garamond"/>
              </a:rPr>
              <a:t> au sein du </a:t>
            </a:r>
            <a:r>
              <a:rPr lang="en-GB" sz="2800" dirty="0" err="1" smtClean="0">
                <a:solidFill>
                  <a:schemeClr val="dk1"/>
                </a:solidFill>
                <a:latin typeface="EB Garamond"/>
                <a:ea typeface="EB Garamond"/>
                <a:cs typeface="EB Garamond"/>
                <a:sym typeface="EB Garamond"/>
              </a:rPr>
              <a:t>groupe</a:t>
            </a:r>
            <a:r>
              <a:rPr lang="en-GB" sz="2800" dirty="0" smtClean="0">
                <a:solidFill>
                  <a:schemeClr val="dk1"/>
                </a:solidFill>
                <a:latin typeface="EB Garamond"/>
                <a:ea typeface="EB Garamond"/>
                <a:cs typeface="EB Garamond"/>
                <a:sym typeface="EB Garamond"/>
              </a:rPr>
              <a:t>. CERED</a:t>
            </a:r>
            <a:r>
              <a:rPr lang="en-GB" sz="2800" dirty="0">
                <a:solidFill>
                  <a:schemeClr val="dk1"/>
                </a:solidFill>
                <a:latin typeface="EB Garamond"/>
                <a:ea typeface="EB Garamond"/>
                <a:cs typeface="EB Garamond"/>
                <a:sym typeface="EB Garamond"/>
              </a:rPr>
              <a:t>, 2019</a:t>
            </a:r>
            <a:endParaRPr sz="3200" b="1" dirty="0">
              <a:solidFill>
                <a:schemeClr val="dk1"/>
              </a:solidFill>
              <a:latin typeface="Calibri"/>
              <a:ea typeface="Calibri"/>
              <a:cs typeface="Calibri"/>
              <a:sym typeface="Calibri"/>
            </a:endParaRPr>
          </a:p>
        </p:txBody>
      </p:sp>
      <p:sp>
        <p:nvSpPr>
          <p:cNvPr id="144" name="Google Shape;144;p25"/>
          <p:cNvSpPr txBox="1"/>
          <p:nvPr/>
        </p:nvSpPr>
        <p:spPr>
          <a:xfrm>
            <a:off x="22874796" y="33841904"/>
            <a:ext cx="5694225" cy="4833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2800" dirty="0">
                <a:solidFill>
                  <a:schemeClr val="dk1"/>
                </a:solidFill>
                <a:latin typeface="EB Garamond"/>
                <a:ea typeface="EB Garamond"/>
                <a:cs typeface="EB Garamond"/>
                <a:sym typeface="EB Garamond"/>
              </a:rPr>
              <a:t>Les </a:t>
            </a:r>
            <a:r>
              <a:rPr lang="en-GB" sz="2800" dirty="0" err="1">
                <a:solidFill>
                  <a:schemeClr val="dk1"/>
                </a:solidFill>
                <a:latin typeface="EB Garamond"/>
                <a:ea typeface="EB Garamond"/>
                <a:cs typeface="EB Garamond"/>
                <a:sym typeface="EB Garamond"/>
              </a:rPr>
              <a:t>résultats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ainsi</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obtenu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donné</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ces</a:t>
            </a:r>
            <a:r>
              <a:rPr lang="en-GB" sz="2800" dirty="0">
                <a:solidFill>
                  <a:schemeClr val="dk1"/>
                </a:solidFill>
                <a:latin typeface="EB Garamond"/>
                <a:ea typeface="EB Garamond"/>
                <a:cs typeface="EB Garamond"/>
                <a:sym typeface="EB Garamond"/>
              </a:rPr>
              <a:t> ménages les </a:t>
            </a:r>
            <a:r>
              <a:rPr lang="en-GB" sz="2800" dirty="0" err="1">
                <a:solidFill>
                  <a:schemeClr val="dk1"/>
                </a:solidFill>
                <a:latin typeface="EB Garamond"/>
                <a:ea typeface="EB Garamond"/>
                <a:cs typeface="EB Garamond"/>
                <a:sym typeface="EB Garamond"/>
              </a:rPr>
              <a:t>capacités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qu’octroie</a:t>
            </a:r>
            <a:r>
              <a:rPr lang="en-GB" sz="2800" dirty="0">
                <a:solidFill>
                  <a:schemeClr val="dk1"/>
                </a:solidFill>
                <a:latin typeface="EB Garamond"/>
                <a:ea typeface="EB Garamond"/>
                <a:cs typeface="EB Garamond"/>
                <a:sym typeface="EB Garamond"/>
              </a:rPr>
              <a:t> un </a:t>
            </a:r>
            <a:r>
              <a:rPr lang="en-GB" sz="2800" dirty="0" err="1">
                <a:solidFill>
                  <a:schemeClr val="dk1"/>
                </a:solidFill>
                <a:latin typeface="EB Garamond"/>
                <a:ea typeface="EB Garamond"/>
                <a:cs typeface="EB Garamond"/>
                <a:sym typeface="EB Garamond"/>
              </a:rPr>
              <a:t>système</a:t>
            </a:r>
            <a:r>
              <a:rPr lang="en-GB" sz="2800" dirty="0">
                <a:solidFill>
                  <a:schemeClr val="dk1"/>
                </a:solidFill>
                <a:latin typeface="EB Garamond"/>
                <a:ea typeface="EB Garamond"/>
                <a:cs typeface="EB Garamond"/>
                <a:sym typeface="EB Garamond"/>
              </a:rPr>
              <a:t> de </a:t>
            </a:r>
            <a:r>
              <a:rPr lang="en-GB" sz="2800" dirty="0" smtClean="0">
                <a:solidFill>
                  <a:schemeClr val="dk1"/>
                </a:solidFill>
                <a:latin typeface="EB Garamond"/>
                <a:ea typeface="EB Garamond"/>
                <a:cs typeface="EB Garamond"/>
                <a:sym typeface="EB Garamond"/>
              </a:rPr>
              <a:t>PSA :</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Clr>
                <a:srgbClr val="000000"/>
              </a:buClr>
              <a:buFont typeface="Arial"/>
              <a:buNone/>
            </a:pPr>
            <a:r>
              <a:rPr lang="en-GB" sz="2800" dirty="0">
                <a:solidFill>
                  <a:schemeClr val="dk1"/>
                </a:solidFill>
                <a:latin typeface="EB Garamond"/>
                <a:ea typeface="EB Garamond"/>
                <a:cs typeface="EB Garamond"/>
                <a:sym typeface="EB Garamond"/>
              </a:rPr>
              <a:t>La </a:t>
            </a:r>
            <a:r>
              <a:rPr lang="en-GB" sz="2800" dirty="0" err="1">
                <a:solidFill>
                  <a:schemeClr val="dk1"/>
                </a:solidFill>
                <a:latin typeface="EB Garamond"/>
                <a:ea typeface="EB Garamond"/>
                <a:cs typeface="EB Garamond"/>
                <a:sym typeface="EB Garamond"/>
              </a:rPr>
              <a:t>capacité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d’absorber</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effets</a:t>
            </a:r>
            <a:r>
              <a:rPr lang="en-GB" sz="2800" dirty="0">
                <a:solidFill>
                  <a:schemeClr val="dk1"/>
                </a:solidFill>
                <a:latin typeface="EB Garamond"/>
                <a:ea typeface="EB Garamond"/>
                <a:cs typeface="EB Garamond"/>
                <a:sym typeface="EB Garamond"/>
              </a:rPr>
              <a:t> du choc grâce à </a:t>
            </a:r>
            <a:r>
              <a:rPr lang="en-GB" sz="2800" dirty="0" err="1">
                <a:solidFill>
                  <a:schemeClr val="dk1"/>
                </a:solidFill>
                <a:latin typeface="EB Garamond"/>
                <a:ea typeface="EB Garamond"/>
                <a:cs typeface="EB Garamond"/>
                <a:sym typeface="EB Garamond"/>
              </a:rPr>
              <a:t>l’épargne</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Clr>
                <a:srgbClr val="000000"/>
              </a:buClr>
              <a:buFont typeface="Arial"/>
              <a:buNone/>
            </a:pPr>
            <a:r>
              <a:rPr lang="en-GB" sz="2800" dirty="0">
                <a:solidFill>
                  <a:schemeClr val="dk1"/>
                </a:solidFill>
                <a:latin typeface="EB Garamond"/>
                <a:ea typeface="EB Garamond"/>
                <a:cs typeface="EB Garamond"/>
                <a:sym typeface="EB Garamond"/>
              </a:rPr>
              <a:t>La </a:t>
            </a:r>
            <a:r>
              <a:rPr lang="en-GB" sz="2800" dirty="0" err="1">
                <a:solidFill>
                  <a:schemeClr val="dk1"/>
                </a:solidFill>
                <a:latin typeface="EB Garamond"/>
                <a:ea typeface="EB Garamond"/>
                <a:cs typeface="EB Garamond"/>
                <a:sym typeface="EB Garamond"/>
              </a:rPr>
              <a:t>capacité</a:t>
            </a:r>
            <a:r>
              <a:rPr lang="en-GB" sz="2800" dirty="0">
                <a:solidFill>
                  <a:schemeClr val="dk1"/>
                </a:solidFill>
                <a:latin typeface="EB Garamond"/>
                <a:ea typeface="EB Garamond"/>
                <a:cs typeface="EB Garamond"/>
                <a:sym typeface="EB Garamond"/>
              </a:rPr>
              <a:t> de se </a:t>
            </a:r>
            <a:r>
              <a:rPr lang="en-GB" sz="2800" dirty="0" err="1">
                <a:solidFill>
                  <a:schemeClr val="dk1"/>
                </a:solidFill>
                <a:latin typeface="EB Garamond"/>
                <a:ea typeface="EB Garamond"/>
                <a:cs typeface="EB Garamond"/>
                <a:sym typeface="EB Garamond"/>
              </a:rPr>
              <a:t>préparer</a:t>
            </a:r>
            <a:r>
              <a:rPr lang="en-GB" sz="2800" dirty="0">
                <a:solidFill>
                  <a:schemeClr val="dk1"/>
                </a:solidFill>
                <a:latin typeface="EB Garamond"/>
                <a:ea typeface="EB Garamond"/>
                <a:cs typeface="EB Garamond"/>
                <a:sym typeface="EB Garamond"/>
              </a:rPr>
              <a:t> aux </a:t>
            </a:r>
            <a:r>
              <a:rPr lang="en-GB" sz="2800" dirty="0" err="1">
                <a:solidFill>
                  <a:schemeClr val="dk1"/>
                </a:solidFill>
                <a:latin typeface="EB Garamond"/>
                <a:ea typeface="EB Garamond"/>
                <a:cs typeface="EB Garamond"/>
                <a:sym typeface="EB Garamond"/>
              </a:rPr>
              <a:t>effets</a:t>
            </a:r>
            <a:r>
              <a:rPr lang="en-GB" sz="2800" dirty="0">
                <a:solidFill>
                  <a:schemeClr val="dk1"/>
                </a:solidFill>
                <a:latin typeface="EB Garamond"/>
                <a:ea typeface="EB Garamond"/>
                <a:cs typeface="EB Garamond"/>
                <a:sym typeface="EB Garamond"/>
              </a:rPr>
              <a:t> du passage des cyclones par la multiplication des </a:t>
            </a:r>
            <a:r>
              <a:rPr lang="en-GB" sz="2800" dirty="0" err="1">
                <a:solidFill>
                  <a:schemeClr val="dk1"/>
                </a:solidFill>
                <a:latin typeface="EB Garamond"/>
                <a:ea typeface="EB Garamond"/>
                <a:cs typeface="EB Garamond"/>
                <a:sym typeface="EB Garamond"/>
              </a:rPr>
              <a:t>revenus</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Clr>
                <a:srgbClr val="000000"/>
              </a:buClr>
              <a:buFont typeface="Arial"/>
              <a:buNone/>
            </a:pPr>
            <a:r>
              <a:rPr lang="en-GB" sz="2800" dirty="0">
                <a:solidFill>
                  <a:schemeClr val="dk1"/>
                </a:solidFill>
                <a:latin typeface="EB Garamond"/>
                <a:ea typeface="EB Garamond"/>
                <a:cs typeface="EB Garamond"/>
                <a:sym typeface="EB Garamond"/>
              </a:rPr>
              <a:t>Un début de </a:t>
            </a:r>
            <a:r>
              <a:rPr lang="en-GB" sz="2800" dirty="0" err="1">
                <a:solidFill>
                  <a:schemeClr val="dk1"/>
                </a:solidFill>
                <a:latin typeface="EB Garamond"/>
                <a:ea typeface="EB Garamond"/>
                <a:cs typeface="EB Garamond"/>
                <a:sym typeface="EB Garamond"/>
              </a:rPr>
              <a:t>capacité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d’adaptation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coïncidant</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partage</a:t>
            </a:r>
            <a:r>
              <a:rPr lang="en-GB" sz="2800" dirty="0">
                <a:solidFill>
                  <a:schemeClr val="dk1"/>
                </a:solidFill>
                <a:latin typeface="EB Garamond"/>
                <a:ea typeface="EB Garamond"/>
                <a:cs typeface="EB Garamond"/>
                <a:sym typeface="EB Garamond"/>
              </a:rPr>
              <a:t> des parts </a:t>
            </a:r>
            <a:r>
              <a:rPr lang="en-GB" sz="2800" dirty="0" err="1">
                <a:solidFill>
                  <a:schemeClr val="dk1"/>
                </a:solidFill>
                <a:latin typeface="EB Garamond"/>
                <a:ea typeface="EB Garamond"/>
                <a:cs typeface="EB Garamond"/>
                <a:sym typeface="EB Garamond"/>
              </a:rPr>
              <a:t>versés</a:t>
            </a:r>
            <a:r>
              <a:rPr lang="en-GB" sz="2800" dirty="0">
                <a:solidFill>
                  <a:schemeClr val="dk1"/>
                </a:solidFill>
                <a:latin typeface="EB Garamond"/>
                <a:ea typeface="EB Garamond"/>
                <a:cs typeface="EB Garamond"/>
                <a:sym typeface="EB Garamond"/>
              </a:rPr>
              <a:t> après le passage du cyclone AVA.</a:t>
            </a:r>
            <a:endParaRPr sz="2800" dirty="0">
              <a:solidFill>
                <a:schemeClr val="dk1"/>
              </a:solidFill>
              <a:latin typeface="EB Garamond"/>
              <a:ea typeface="EB Garamond"/>
              <a:cs typeface="EB Garamond"/>
              <a:sym typeface="EB Garamond"/>
            </a:endParaRPr>
          </a:p>
        </p:txBody>
      </p:sp>
      <p:sp>
        <p:nvSpPr>
          <p:cNvPr id="145" name="Google Shape;145;p25"/>
          <p:cNvSpPr/>
          <p:nvPr/>
        </p:nvSpPr>
        <p:spPr>
          <a:xfrm>
            <a:off x="16059278" y="22267551"/>
            <a:ext cx="69054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000" b="1">
                <a:solidFill>
                  <a:srgbClr val="CC0000"/>
                </a:solidFill>
                <a:latin typeface="EB Garamond"/>
                <a:ea typeface="EB Garamond"/>
                <a:cs typeface="EB Garamond"/>
                <a:sym typeface="EB Garamond"/>
              </a:rPr>
              <a:t>Groupe d’épargne communautaire :</a:t>
            </a:r>
            <a:endParaRPr sz="1400"/>
          </a:p>
        </p:txBody>
      </p:sp>
      <p:sp>
        <p:nvSpPr>
          <p:cNvPr id="146" name="Google Shape;146;p25"/>
          <p:cNvSpPr/>
          <p:nvPr/>
        </p:nvSpPr>
        <p:spPr>
          <a:xfrm>
            <a:off x="16199356" y="14199109"/>
            <a:ext cx="12787800" cy="45006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GB" sz="2800" dirty="0">
                <a:solidFill>
                  <a:schemeClr val="dk1"/>
                </a:solidFill>
                <a:latin typeface="EB Garamond"/>
                <a:ea typeface="EB Garamond"/>
                <a:cs typeface="EB Garamond"/>
                <a:sym typeface="EB Garamond"/>
              </a:rPr>
              <a:t>La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dite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Informelle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regroupe</a:t>
            </a:r>
            <a:r>
              <a:rPr lang="en-GB" sz="2800" dirty="0">
                <a:solidFill>
                  <a:schemeClr val="dk1"/>
                </a:solidFill>
                <a:latin typeface="EB Garamond"/>
                <a:ea typeface="EB Garamond"/>
                <a:cs typeface="EB Garamond"/>
                <a:sym typeface="EB Garamond"/>
              </a:rPr>
              <a:t> « </a:t>
            </a:r>
            <a:r>
              <a:rPr lang="en-GB" sz="2800" dirty="0" err="1">
                <a:solidFill>
                  <a:schemeClr val="dk1"/>
                </a:solidFill>
                <a:latin typeface="EB Garamond"/>
                <a:ea typeface="EB Garamond"/>
                <a:cs typeface="EB Garamond"/>
                <a:sym typeface="EB Garamond"/>
              </a:rPr>
              <a:t>toute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forme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transfert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monétaire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nature </a:t>
            </a:r>
            <a:r>
              <a:rPr lang="en-GB" sz="2800" dirty="0" err="1">
                <a:solidFill>
                  <a:schemeClr val="dk1"/>
                </a:solidFill>
                <a:latin typeface="EB Garamond"/>
                <a:ea typeface="EB Garamond"/>
                <a:cs typeface="EB Garamond"/>
                <a:sym typeface="EB Garamond"/>
              </a:rPr>
              <a:t>ou</a:t>
            </a:r>
            <a:r>
              <a:rPr lang="en-GB" sz="2800" dirty="0">
                <a:solidFill>
                  <a:schemeClr val="dk1"/>
                </a:solidFill>
                <a:latin typeface="EB Garamond"/>
                <a:ea typeface="EB Garamond"/>
                <a:cs typeface="EB Garamond"/>
                <a:sym typeface="EB Garamond"/>
              </a:rPr>
              <a:t> de temps, </a:t>
            </a:r>
            <a:r>
              <a:rPr lang="en-GB" sz="2800" dirty="0" err="1">
                <a:solidFill>
                  <a:schemeClr val="dk1"/>
                </a:solidFill>
                <a:latin typeface="EB Garamond"/>
                <a:ea typeface="EB Garamond"/>
                <a:cs typeface="EB Garamond"/>
                <a:sym typeface="EB Garamond"/>
              </a:rPr>
              <a:t>régi</a:t>
            </a:r>
            <a:r>
              <a:rPr lang="en-GB" sz="2800" dirty="0">
                <a:solidFill>
                  <a:schemeClr val="dk1"/>
                </a:solidFill>
                <a:latin typeface="EB Garamond"/>
                <a:ea typeface="EB Garamond"/>
                <a:cs typeface="EB Garamond"/>
                <a:sym typeface="EB Garamond"/>
              </a:rPr>
              <a:t> par des </a:t>
            </a:r>
            <a:r>
              <a:rPr lang="en-GB" sz="2800" dirty="0" err="1">
                <a:solidFill>
                  <a:schemeClr val="dk1"/>
                </a:solidFill>
                <a:latin typeface="EB Garamond"/>
                <a:ea typeface="EB Garamond"/>
                <a:cs typeface="EB Garamond"/>
                <a:sym typeface="EB Garamond"/>
              </a:rPr>
              <a:t>normes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informelles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visant</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sécuriser</a:t>
            </a:r>
            <a:r>
              <a:rPr lang="en-GB" sz="2800" dirty="0">
                <a:solidFill>
                  <a:schemeClr val="dk1"/>
                </a:solidFill>
                <a:latin typeface="EB Garamond"/>
                <a:ea typeface="EB Garamond"/>
                <a:cs typeface="EB Garamond"/>
                <a:sym typeface="EB Garamond"/>
              </a:rPr>
              <a:t> les conditions de vie </a:t>
            </a:r>
            <a:r>
              <a:rPr lang="en-GB" sz="2800" dirty="0" err="1">
                <a:solidFill>
                  <a:schemeClr val="dk1"/>
                </a:solidFill>
                <a:latin typeface="EB Garamond"/>
                <a:ea typeface="EB Garamond"/>
                <a:cs typeface="EB Garamond"/>
                <a:sym typeface="EB Garamond"/>
              </a:rPr>
              <a:t>d’une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personne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ou</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membres</a:t>
            </a:r>
            <a:r>
              <a:rPr lang="en-GB" sz="2800" dirty="0">
                <a:solidFill>
                  <a:schemeClr val="dk1"/>
                </a:solidFill>
                <a:latin typeface="EB Garamond"/>
                <a:ea typeface="EB Garamond"/>
                <a:cs typeface="EB Garamond"/>
                <a:sym typeface="EB Garamond"/>
              </a:rPr>
              <a:t> de son ménage » (</a:t>
            </a:r>
            <a:r>
              <a:rPr lang="en-GB" sz="2800" dirty="0" err="1">
                <a:solidFill>
                  <a:schemeClr val="dk1"/>
                </a:solidFill>
                <a:latin typeface="EB Garamond"/>
                <a:ea typeface="EB Garamond"/>
                <a:cs typeface="EB Garamond"/>
                <a:sym typeface="EB Garamond"/>
              </a:rPr>
              <a:t>Gondard</a:t>
            </a:r>
            <a:r>
              <a:rPr lang="en-GB" sz="2800" dirty="0">
                <a:solidFill>
                  <a:schemeClr val="dk1"/>
                </a:solidFill>
                <a:latin typeface="EB Garamond"/>
                <a:ea typeface="EB Garamond"/>
                <a:cs typeface="EB Garamond"/>
                <a:sym typeface="EB Garamond"/>
              </a:rPr>
              <a:t>-D</a:t>
            </a:r>
            <a:r>
              <a:rPr lang="en-GB" sz="2800" dirty="0" smtClean="0">
                <a:solidFill>
                  <a:schemeClr val="dk1"/>
                </a:solidFill>
                <a:latin typeface="EB Garamond"/>
                <a:ea typeface="EB Garamond"/>
                <a:cs typeface="EB Garamond"/>
                <a:sym typeface="EB Garamond"/>
              </a:rPr>
              <a:t>. </a:t>
            </a:r>
            <a:r>
              <a:rPr lang="en-GB" sz="2800" i="1" dirty="0">
                <a:solidFill>
                  <a:schemeClr val="dk1"/>
                </a:solidFill>
                <a:latin typeface="EB Garamond"/>
                <a:ea typeface="EB Garamond"/>
                <a:cs typeface="EB Garamond"/>
                <a:sym typeface="EB Garamond"/>
              </a:rPr>
              <a:t>et al</a:t>
            </a:r>
            <a:r>
              <a:rPr lang="en-GB" sz="2800" dirty="0">
                <a:solidFill>
                  <a:schemeClr val="dk1"/>
                </a:solidFill>
                <a:latin typeface="EB Garamond"/>
                <a:ea typeface="EB Garamond"/>
                <a:cs typeface="EB Garamond"/>
                <a:sym typeface="EB Garamond"/>
              </a:rPr>
              <a:t>., 2019). </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b="1" dirty="0">
                <a:solidFill>
                  <a:schemeClr val="accent5"/>
                </a:solidFill>
                <a:latin typeface="EB Garamond"/>
                <a:ea typeface="EB Garamond"/>
                <a:cs typeface="EB Garamond"/>
                <a:sym typeface="EB Garamond"/>
              </a:rPr>
              <a:t>Il </a:t>
            </a:r>
            <a:r>
              <a:rPr lang="en-GB" sz="2800" b="1" dirty="0" err="1">
                <a:solidFill>
                  <a:schemeClr val="accent5"/>
                </a:solidFill>
                <a:latin typeface="EB Garamond"/>
                <a:ea typeface="EB Garamond"/>
                <a:cs typeface="EB Garamond"/>
                <a:sym typeface="EB Garamond"/>
              </a:rPr>
              <a:t>existe</a:t>
            </a:r>
            <a:r>
              <a:rPr lang="en-GB" sz="2800" b="1" dirty="0">
                <a:solidFill>
                  <a:schemeClr val="accent5"/>
                </a:solidFill>
                <a:latin typeface="EB Garamond"/>
                <a:ea typeface="EB Garamond"/>
                <a:cs typeface="EB Garamond"/>
                <a:sym typeface="EB Garamond"/>
              </a:rPr>
              <a:t> </a:t>
            </a:r>
            <a:r>
              <a:rPr lang="en-GB" sz="2800" b="1" dirty="0" err="1">
                <a:solidFill>
                  <a:schemeClr val="accent5"/>
                </a:solidFill>
                <a:latin typeface="EB Garamond"/>
                <a:ea typeface="EB Garamond"/>
                <a:cs typeface="EB Garamond"/>
                <a:sym typeface="EB Garamond"/>
              </a:rPr>
              <a:t>plusieurs</a:t>
            </a:r>
            <a:r>
              <a:rPr lang="en-GB" sz="2800" b="1" dirty="0">
                <a:solidFill>
                  <a:schemeClr val="accent5"/>
                </a:solidFill>
                <a:latin typeface="EB Garamond"/>
                <a:ea typeface="EB Garamond"/>
                <a:cs typeface="EB Garamond"/>
                <a:sym typeface="EB Garamond"/>
              </a:rPr>
              <a:t> </a:t>
            </a:r>
            <a:r>
              <a:rPr lang="en-GB" sz="2800" b="1" dirty="0" err="1">
                <a:solidFill>
                  <a:schemeClr val="accent5"/>
                </a:solidFill>
                <a:latin typeface="EB Garamond"/>
                <a:ea typeface="EB Garamond"/>
                <a:cs typeface="EB Garamond"/>
                <a:sym typeface="EB Garamond"/>
              </a:rPr>
              <a:t>formes</a:t>
            </a:r>
            <a:r>
              <a:rPr lang="en-GB" sz="2800" b="1" dirty="0">
                <a:solidFill>
                  <a:schemeClr val="accent5"/>
                </a:solidFill>
                <a:latin typeface="EB Garamond"/>
                <a:ea typeface="EB Garamond"/>
                <a:cs typeface="EB Garamond"/>
                <a:sym typeface="EB Garamond"/>
              </a:rPr>
              <a:t> de PSI </a:t>
            </a:r>
            <a:r>
              <a:rPr lang="en-GB" sz="2800" dirty="0">
                <a:solidFill>
                  <a:schemeClr val="dk1"/>
                </a:solidFill>
                <a:latin typeface="EB Garamond"/>
                <a:ea typeface="EB Garamond"/>
                <a:cs typeface="EB Garamond"/>
                <a:sym typeface="EB Garamond"/>
              </a:rPr>
              <a:t>(</a:t>
            </a:r>
            <a:r>
              <a:rPr lang="en-GB" sz="2800" dirty="0" err="1">
                <a:solidFill>
                  <a:schemeClr val="dk1"/>
                </a:solidFill>
                <a:latin typeface="EB Garamond"/>
                <a:ea typeface="EB Garamond"/>
                <a:cs typeface="EB Garamond"/>
                <a:sym typeface="EB Garamond"/>
              </a:rPr>
              <a:t>Gondard</a:t>
            </a:r>
            <a:r>
              <a:rPr lang="en-GB" sz="2800" dirty="0">
                <a:solidFill>
                  <a:schemeClr val="dk1"/>
                </a:solidFill>
                <a:latin typeface="EB Garamond"/>
                <a:ea typeface="EB Garamond"/>
                <a:cs typeface="EB Garamond"/>
                <a:sym typeface="EB Garamond"/>
              </a:rPr>
              <a:t>-D</a:t>
            </a:r>
            <a:r>
              <a:rPr lang="en-GB" sz="2800" dirty="0" smtClean="0">
                <a:solidFill>
                  <a:schemeClr val="dk1"/>
                </a:solidFill>
                <a:latin typeface="EB Garamond"/>
                <a:ea typeface="EB Garamond"/>
                <a:cs typeface="EB Garamond"/>
                <a:sym typeface="EB Garamond"/>
              </a:rPr>
              <a:t>. </a:t>
            </a:r>
            <a:r>
              <a:rPr lang="en-GB" sz="2800" i="1" dirty="0">
                <a:solidFill>
                  <a:schemeClr val="dk1"/>
                </a:solidFill>
                <a:latin typeface="EB Garamond"/>
                <a:ea typeface="EB Garamond"/>
                <a:cs typeface="EB Garamond"/>
                <a:sym typeface="EB Garamond"/>
              </a:rPr>
              <a:t>et al., </a:t>
            </a:r>
            <a:r>
              <a:rPr lang="en-GB" sz="2800" dirty="0">
                <a:solidFill>
                  <a:schemeClr val="dk1"/>
                </a:solidFill>
                <a:latin typeface="EB Garamond"/>
                <a:ea typeface="EB Garamond"/>
                <a:cs typeface="EB Garamond"/>
                <a:sym typeface="EB Garamond"/>
              </a:rPr>
              <a:t>2019): </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règles</a:t>
            </a:r>
            <a:r>
              <a:rPr lang="en-GB" sz="2800" dirty="0">
                <a:solidFill>
                  <a:schemeClr val="dk1"/>
                </a:solidFill>
                <a:latin typeface="EB Garamond"/>
                <a:ea typeface="EB Garamond"/>
                <a:cs typeface="EB Garamond"/>
                <a:sym typeface="EB Garamond"/>
              </a:rPr>
              <a:t> collectives et les </a:t>
            </a:r>
            <a:r>
              <a:rPr lang="en-GB" sz="2800" dirty="0" err="1">
                <a:solidFill>
                  <a:schemeClr val="dk1"/>
                </a:solidFill>
                <a:latin typeface="EB Garamond"/>
                <a:ea typeface="EB Garamond"/>
                <a:cs typeface="EB Garamond"/>
                <a:sym typeface="EB Garamond"/>
              </a:rPr>
              <a:t>mécanismes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collectifs</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réseaux</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réciprocité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dont</a:t>
            </a:r>
            <a:r>
              <a:rPr lang="en-GB" sz="2800" dirty="0">
                <a:solidFill>
                  <a:schemeClr val="dk1"/>
                </a:solidFill>
                <a:latin typeface="EB Garamond"/>
                <a:ea typeface="EB Garamond"/>
                <a:cs typeface="EB Garamond"/>
                <a:sym typeface="EB Garamond"/>
              </a:rPr>
              <a:t> associations </a:t>
            </a:r>
            <a:r>
              <a:rPr lang="en-GB" sz="2800" dirty="0" err="1">
                <a:solidFill>
                  <a:schemeClr val="dk1"/>
                </a:solidFill>
                <a:latin typeface="EB Garamond"/>
                <a:ea typeface="EB Garamond"/>
                <a:cs typeface="EB Garamond"/>
                <a:sym typeface="EB Garamond"/>
              </a:rPr>
              <a:t>d’échange</a:t>
            </a:r>
            <a:r>
              <a:rPr lang="en-GB" sz="2800" dirty="0">
                <a:solidFill>
                  <a:schemeClr val="dk1"/>
                </a:solidFill>
                <a:latin typeface="EB Garamond"/>
                <a:ea typeface="EB Garamond"/>
                <a:cs typeface="EB Garamond"/>
                <a:sym typeface="EB Garamond"/>
              </a:rPr>
              <a:t> de travail </a:t>
            </a:r>
            <a:r>
              <a:rPr lang="en-GB" sz="2800" dirty="0" err="1">
                <a:solidFill>
                  <a:schemeClr val="dk1"/>
                </a:solidFill>
                <a:latin typeface="EB Garamond"/>
                <a:ea typeface="EB Garamond"/>
                <a:cs typeface="EB Garamond"/>
                <a:sym typeface="EB Garamond"/>
              </a:rPr>
              <a:t>ou</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ressources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transferts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privés</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mécanismes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dits</a:t>
            </a:r>
            <a:r>
              <a:rPr lang="en-GB" sz="2800" dirty="0">
                <a:solidFill>
                  <a:schemeClr val="dk1"/>
                </a:solidFill>
                <a:latin typeface="EB Garamond"/>
                <a:ea typeface="EB Garamond"/>
                <a:cs typeface="EB Garamond"/>
                <a:sym typeface="EB Garamond"/>
              </a:rPr>
              <a:t> semi-</a:t>
            </a:r>
            <a:r>
              <a:rPr lang="en-GB" sz="2800" dirty="0" err="1">
                <a:solidFill>
                  <a:schemeClr val="dk1"/>
                </a:solidFill>
                <a:latin typeface="EB Garamond"/>
                <a:ea typeface="EB Garamond"/>
                <a:cs typeface="EB Garamond"/>
                <a:sym typeface="EB Garamond"/>
              </a:rPr>
              <a:t>formels</a:t>
            </a:r>
            <a:r>
              <a:rPr lang="en-GB" sz="2800" dirty="0">
                <a:solidFill>
                  <a:schemeClr val="dk1"/>
                </a:solidFill>
                <a:latin typeface="EB Garamond"/>
                <a:ea typeface="EB Garamond"/>
                <a:cs typeface="EB Garamond"/>
                <a:sym typeface="EB Garamond"/>
              </a:rPr>
              <a:t> (association </a:t>
            </a:r>
            <a:r>
              <a:rPr lang="en-GB" sz="2800" dirty="0" err="1">
                <a:solidFill>
                  <a:schemeClr val="dk1"/>
                </a:solidFill>
                <a:latin typeface="EB Garamond"/>
                <a:ea typeface="EB Garamond"/>
                <a:cs typeface="EB Garamond"/>
                <a:sym typeface="EB Garamond"/>
              </a:rPr>
              <a:t>d’épargne</a:t>
            </a:r>
            <a:r>
              <a:rPr lang="en-GB" sz="2800" dirty="0">
                <a:solidFill>
                  <a:schemeClr val="dk1"/>
                </a:solidFill>
                <a:latin typeface="EB Garamond"/>
                <a:ea typeface="EB Garamond"/>
                <a:cs typeface="EB Garamond"/>
                <a:sym typeface="EB Garamond"/>
              </a:rPr>
              <a:t> et de </a:t>
            </a:r>
            <a:r>
              <a:rPr lang="en-GB" sz="2800" dirty="0" err="1">
                <a:solidFill>
                  <a:schemeClr val="dk1"/>
                </a:solidFill>
                <a:latin typeface="EB Garamond"/>
                <a:ea typeface="EB Garamond"/>
                <a:cs typeface="EB Garamond"/>
                <a:sym typeface="EB Garamond"/>
              </a:rPr>
              <a:t>crédit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rotatif</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dirty="0">
                <a:solidFill>
                  <a:schemeClr val="dk1"/>
                </a:solidFill>
                <a:latin typeface="EB Garamond"/>
                <a:ea typeface="EB Garamond"/>
                <a:cs typeface="EB Garamond"/>
                <a:sym typeface="EB Garamond"/>
              </a:rPr>
              <a:t>- Les organisations </a:t>
            </a:r>
            <a:r>
              <a:rPr lang="en-GB" sz="2800" dirty="0" err="1">
                <a:solidFill>
                  <a:schemeClr val="dk1"/>
                </a:solidFill>
                <a:latin typeface="EB Garamond"/>
                <a:ea typeface="EB Garamond"/>
                <a:cs typeface="EB Garamond"/>
                <a:sym typeface="EB Garamond"/>
              </a:rPr>
              <a:t>religieuses</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dirty="0" err="1">
                <a:solidFill>
                  <a:schemeClr val="dk1"/>
                </a:solidFill>
                <a:latin typeface="EB Garamond"/>
                <a:ea typeface="EB Garamond"/>
                <a:cs typeface="EB Garamond"/>
                <a:sym typeface="EB Garamond"/>
              </a:rPr>
              <a:t>Platteau</a:t>
            </a:r>
            <a:r>
              <a:rPr lang="en-GB" sz="2800" dirty="0">
                <a:solidFill>
                  <a:schemeClr val="dk1"/>
                </a:solidFill>
                <a:latin typeface="EB Garamond"/>
                <a:ea typeface="EB Garamond"/>
                <a:cs typeface="EB Garamond"/>
                <a:sym typeface="EB Garamond"/>
              </a:rPr>
              <a:t> (1991) , </a:t>
            </a:r>
            <a:r>
              <a:rPr lang="en-GB" sz="2800" dirty="0" err="1">
                <a:solidFill>
                  <a:schemeClr val="dk1"/>
                </a:solidFill>
                <a:latin typeface="EB Garamond"/>
                <a:ea typeface="EB Garamond"/>
                <a:cs typeface="EB Garamond"/>
                <a:sym typeface="EB Garamond"/>
              </a:rPr>
              <a:t>Verpoorten</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Verschraegen</a:t>
            </a:r>
            <a:r>
              <a:rPr lang="en-GB" sz="2800" dirty="0">
                <a:solidFill>
                  <a:schemeClr val="dk1"/>
                </a:solidFill>
                <a:latin typeface="EB Garamond"/>
                <a:ea typeface="EB Garamond"/>
                <a:cs typeface="EB Garamond"/>
                <a:sym typeface="EB Garamond"/>
              </a:rPr>
              <a:t> (2010), </a:t>
            </a:r>
            <a:r>
              <a:rPr lang="en-GB" sz="2800" dirty="0" err="1">
                <a:solidFill>
                  <a:schemeClr val="dk1"/>
                </a:solidFill>
                <a:latin typeface="EB Garamond"/>
                <a:ea typeface="EB Garamond"/>
                <a:cs typeface="EB Garamond"/>
                <a:sym typeface="EB Garamond"/>
              </a:rPr>
              <a:t>Stavropoulou</a:t>
            </a:r>
            <a:r>
              <a:rPr lang="en-GB" sz="2800" dirty="0">
                <a:solidFill>
                  <a:schemeClr val="dk1"/>
                </a:solidFill>
                <a:latin typeface="EB Garamond"/>
                <a:ea typeface="EB Garamond"/>
                <a:cs typeface="EB Garamond"/>
                <a:sym typeface="EB Garamond"/>
              </a:rPr>
              <a:t> et al. (2017)</a:t>
            </a:r>
            <a:endParaRPr sz="2800" dirty="0">
              <a:solidFill>
                <a:schemeClr val="dk1"/>
              </a:solidFill>
              <a:latin typeface="EB Garamond"/>
              <a:ea typeface="EB Garamond"/>
              <a:cs typeface="EB Garamond"/>
              <a:sym typeface="EB Garamond"/>
            </a:endParaRPr>
          </a:p>
        </p:txBody>
      </p:sp>
      <p:pic>
        <p:nvPicPr>
          <p:cNvPr id="147" name="Google Shape;147;p25"/>
          <p:cNvPicPr preferRelativeResize="0"/>
          <p:nvPr/>
        </p:nvPicPr>
        <p:blipFill rotWithShape="1">
          <a:blip r:embed="rId6">
            <a:alphaModFix/>
          </a:blip>
          <a:srcRect/>
          <a:stretch/>
        </p:blipFill>
        <p:spPr>
          <a:xfrm>
            <a:off x="23634225" y="18944150"/>
            <a:ext cx="5352851" cy="3876899"/>
          </a:xfrm>
          <a:prstGeom prst="rect">
            <a:avLst/>
          </a:prstGeom>
          <a:noFill/>
          <a:ln>
            <a:noFill/>
          </a:ln>
        </p:spPr>
      </p:pic>
      <p:sp>
        <p:nvSpPr>
          <p:cNvPr id="148" name="Google Shape;148;p25"/>
          <p:cNvSpPr txBox="1"/>
          <p:nvPr/>
        </p:nvSpPr>
        <p:spPr>
          <a:xfrm>
            <a:off x="16199360" y="13515618"/>
            <a:ext cx="70590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b="1">
                <a:solidFill>
                  <a:srgbClr val="CC0000"/>
                </a:solidFill>
                <a:latin typeface="EB Garamond"/>
                <a:ea typeface="EB Garamond"/>
                <a:cs typeface="EB Garamond"/>
                <a:sym typeface="EB Garamond"/>
              </a:rPr>
              <a:t>Protection sociale informelle (PSI)</a:t>
            </a:r>
            <a:endParaRPr sz="3600" b="1">
              <a:solidFill>
                <a:schemeClr val="dk1"/>
              </a:solidFill>
              <a:latin typeface="Calibri"/>
              <a:ea typeface="Calibri"/>
              <a:cs typeface="Calibri"/>
              <a:sym typeface="Calibri"/>
            </a:endParaRPr>
          </a:p>
        </p:txBody>
      </p:sp>
      <p:sp>
        <p:nvSpPr>
          <p:cNvPr id="149" name="Google Shape;149;p25"/>
          <p:cNvSpPr/>
          <p:nvPr/>
        </p:nvSpPr>
        <p:spPr>
          <a:xfrm>
            <a:off x="1019025" y="7946275"/>
            <a:ext cx="14053800" cy="53139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GB" sz="2800" i="1">
                <a:solidFill>
                  <a:schemeClr val="accent5"/>
                </a:solidFill>
                <a:latin typeface="EB Garamond"/>
                <a:ea typeface="EB Garamond"/>
                <a:cs typeface="EB Garamond"/>
                <a:sym typeface="EB Garamond"/>
              </a:rPr>
              <a:t>Importance de la protection sociale</a:t>
            </a:r>
            <a:endParaRPr sz="2800" i="1">
              <a:solidFill>
                <a:schemeClr val="accent5"/>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a:solidFill>
                  <a:schemeClr val="dk1"/>
                </a:solidFill>
                <a:latin typeface="EB Garamond"/>
                <a:ea typeface="EB Garamond"/>
                <a:cs typeface="EB Garamond"/>
                <a:sym typeface="EB Garamond"/>
              </a:rPr>
              <a:t>La protection sociale est un droit humain fondamental visant à garantir la santé et la dignité de  tous. C’est un facteur clé de la réduction de la pauvreté, de la vulnérabilité aux chocs, de l’exclusion et des inégalités tout en renforçant la stabilité politique et la cohésion sociale. (UNICEF, 2021)</a:t>
            </a:r>
            <a:endParaRPr sz="280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a:solidFill>
                  <a:schemeClr val="dk1"/>
                </a:solidFill>
                <a:latin typeface="EB Garamond"/>
                <a:ea typeface="EB Garamond"/>
                <a:cs typeface="EB Garamond"/>
                <a:sym typeface="EB Garamond"/>
              </a:rPr>
              <a:t>L’objectif du développement durable 1.3 appelle à mettre en place « des systèmes et mesures de protection sociale pour tous, adaptés au contexte national, y compris des socles de protection sociale, et faire en sorte que, d’ici 2030, une part importante des pauvres et des personnes vulnérables en bénéficient » </a:t>
            </a:r>
            <a:endParaRPr sz="280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endParaRPr sz="10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i="1">
                <a:solidFill>
                  <a:schemeClr val="accent5"/>
                </a:solidFill>
                <a:latin typeface="EB Garamond"/>
                <a:ea typeface="EB Garamond"/>
                <a:cs typeface="EB Garamond"/>
                <a:sym typeface="EB Garamond"/>
              </a:rPr>
              <a:t>Types de protection sociale </a:t>
            </a:r>
            <a:endParaRPr sz="2800" i="1">
              <a:solidFill>
                <a:schemeClr val="accent5"/>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a:solidFill>
                  <a:schemeClr val="dk1"/>
                </a:solidFill>
                <a:latin typeface="EB Garamond"/>
                <a:ea typeface="EB Garamond"/>
                <a:cs typeface="EB Garamond"/>
                <a:sym typeface="EB Garamond"/>
              </a:rPr>
              <a:t>La littérature identifie trois types de protection sociale en Afrique subsaharienne (Delpy,2022) a savoir: La protection sociale formelle, la protection sociale semi-formelle et la protection sociale informelle </a:t>
            </a:r>
            <a:endParaRPr sz="2800">
              <a:solidFill>
                <a:schemeClr val="dk1"/>
              </a:solidFill>
              <a:latin typeface="EB Garamond"/>
              <a:ea typeface="EB Garamond"/>
              <a:cs typeface="EB Garamond"/>
              <a:sym typeface="EB Garamond"/>
            </a:endParaRPr>
          </a:p>
        </p:txBody>
      </p:sp>
      <p:sp>
        <p:nvSpPr>
          <p:cNvPr id="150" name="Google Shape;150;p25"/>
          <p:cNvSpPr/>
          <p:nvPr/>
        </p:nvSpPr>
        <p:spPr>
          <a:xfrm>
            <a:off x="15138000" y="7953350"/>
            <a:ext cx="14053800" cy="53139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2010, </a:t>
            </a:r>
            <a:r>
              <a:rPr lang="en-GB" sz="2800" dirty="0" err="1">
                <a:solidFill>
                  <a:schemeClr val="dk1"/>
                </a:solidFill>
                <a:latin typeface="EB Garamond"/>
                <a:ea typeface="EB Garamond"/>
                <a:cs typeface="EB Garamond"/>
                <a:sym typeface="EB Garamond"/>
              </a:rPr>
              <a:t>seulement</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6 % </a:t>
            </a:r>
            <a:r>
              <a:rPr lang="en-GB" sz="2800" dirty="0">
                <a:solidFill>
                  <a:schemeClr val="dk1"/>
                </a:solidFill>
                <a:latin typeface="EB Garamond"/>
                <a:ea typeface="EB Garamond"/>
                <a:cs typeface="EB Garamond"/>
                <a:sym typeface="EB Garamond"/>
              </a:rPr>
              <a:t>de la population </a:t>
            </a:r>
            <a:r>
              <a:rPr lang="en-GB" sz="2800" dirty="0" err="1">
                <a:solidFill>
                  <a:schemeClr val="dk1"/>
                </a:solidFill>
                <a:latin typeface="EB Garamond"/>
                <a:ea typeface="EB Garamond"/>
                <a:cs typeface="EB Garamond"/>
                <a:sym typeface="EB Garamond"/>
              </a:rPr>
              <a:t>malgache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couverts</a:t>
            </a:r>
            <a:r>
              <a:rPr lang="en-GB" sz="2800" dirty="0">
                <a:solidFill>
                  <a:schemeClr val="dk1"/>
                </a:solidFill>
                <a:latin typeface="EB Garamond"/>
                <a:ea typeface="EB Garamond"/>
                <a:cs typeface="EB Garamond"/>
                <a:sym typeface="EB Garamond"/>
              </a:rPr>
              <a:t> par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prestation</a:t>
            </a:r>
            <a:r>
              <a:rPr lang="en-GB" sz="2800" dirty="0">
                <a:solidFill>
                  <a:schemeClr val="dk1"/>
                </a:solidFill>
                <a:latin typeface="EB Garamond"/>
                <a:ea typeface="EB Garamond"/>
                <a:cs typeface="EB Garamond"/>
                <a:sym typeface="EB Garamond"/>
              </a:rPr>
              <a:t> de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contre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moyenne</a:t>
            </a:r>
            <a:r>
              <a:rPr lang="en-GB" sz="2800" dirty="0">
                <a:solidFill>
                  <a:schemeClr val="dk1"/>
                </a:solidFill>
                <a:latin typeface="EB Garamond"/>
                <a:ea typeface="EB Garamond"/>
                <a:cs typeface="EB Garamond"/>
                <a:sym typeface="EB Garamond"/>
              </a:rPr>
              <a:t> de </a:t>
            </a:r>
            <a:r>
              <a:rPr lang="en-GB" sz="2800" dirty="0" smtClean="0">
                <a:solidFill>
                  <a:schemeClr val="dk1"/>
                </a:solidFill>
                <a:latin typeface="EB Garamond"/>
                <a:ea typeface="EB Garamond"/>
                <a:cs typeface="EB Garamond"/>
                <a:sym typeface="EB Garamond"/>
              </a:rPr>
              <a:t>17 % </a:t>
            </a:r>
            <a:r>
              <a:rPr lang="en-GB" sz="2800" dirty="0">
                <a:solidFill>
                  <a:schemeClr val="dk1"/>
                </a:solidFill>
                <a:latin typeface="EB Garamond"/>
                <a:ea typeface="EB Garamond"/>
                <a:cs typeface="EB Garamond"/>
                <a:sym typeface="EB Garamond"/>
              </a:rPr>
              <a:t>pour </a:t>
            </a:r>
            <a:r>
              <a:rPr lang="en-GB" sz="2800" dirty="0" err="1">
                <a:solidFill>
                  <a:schemeClr val="dk1"/>
                </a:solidFill>
                <a:latin typeface="EB Garamond"/>
                <a:ea typeface="EB Garamond"/>
                <a:cs typeface="EB Garamond"/>
                <a:sym typeface="EB Garamond"/>
              </a:rPr>
              <a:t>l’Afrique</a:t>
            </a:r>
            <a:r>
              <a:rPr lang="en-GB" sz="2800" dirty="0">
                <a:solidFill>
                  <a:schemeClr val="dk1"/>
                </a:solidFill>
                <a:latin typeface="EB Garamond"/>
                <a:ea typeface="EB Garamond"/>
                <a:cs typeface="EB Garamond"/>
                <a:sym typeface="EB Garamond"/>
              </a:rPr>
              <a:t> et </a:t>
            </a:r>
            <a:r>
              <a:rPr lang="en-GB" sz="2800" dirty="0" smtClean="0">
                <a:solidFill>
                  <a:schemeClr val="dk1"/>
                </a:solidFill>
                <a:latin typeface="EB Garamond"/>
                <a:ea typeface="EB Garamond"/>
                <a:cs typeface="EB Garamond"/>
                <a:sym typeface="EB Garamond"/>
              </a:rPr>
              <a:t>47 % </a:t>
            </a:r>
            <a:r>
              <a:rPr lang="en-GB" sz="2800" dirty="0">
                <a:solidFill>
                  <a:schemeClr val="dk1"/>
                </a:solidFill>
                <a:latin typeface="EB Garamond"/>
                <a:ea typeface="EB Garamond"/>
                <a:cs typeface="EB Garamond"/>
                <a:sym typeface="EB Garamond"/>
              </a:rPr>
              <a:t>au </a:t>
            </a:r>
            <a:r>
              <a:rPr lang="en-GB" sz="2800" dirty="0" err="1">
                <a:solidFill>
                  <a:schemeClr val="dk1"/>
                </a:solidFill>
                <a:latin typeface="EB Garamond"/>
                <a:ea typeface="EB Garamond"/>
                <a:cs typeface="EB Garamond"/>
                <a:sym typeface="EB Garamond"/>
              </a:rPr>
              <a:t>niveau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mondial</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2020, la couverture </a:t>
            </a:r>
            <a:r>
              <a:rPr lang="en-GB" sz="2800" dirty="0" err="1">
                <a:solidFill>
                  <a:schemeClr val="dk1"/>
                </a:solidFill>
                <a:latin typeface="EB Garamond"/>
                <a:ea typeface="EB Garamond"/>
                <a:cs typeface="EB Garamond"/>
                <a:sym typeface="EB Garamond"/>
              </a:rPr>
              <a:t>nationale</a:t>
            </a:r>
            <a:r>
              <a:rPr lang="en-GB" sz="2800" dirty="0">
                <a:solidFill>
                  <a:schemeClr val="dk1"/>
                </a:solidFill>
                <a:latin typeface="EB Garamond"/>
                <a:ea typeface="EB Garamond"/>
                <a:cs typeface="EB Garamond"/>
                <a:sym typeface="EB Garamond"/>
              </a:rPr>
              <a:t> des programmes de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(TMDH et ACTP)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estimée</a:t>
            </a:r>
            <a:r>
              <a:rPr lang="en-GB" sz="2800" dirty="0">
                <a:solidFill>
                  <a:schemeClr val="dk1"/>
                </a:solidFill>
                <a:latin typeface="EB Garamond"/>
                <a:ea typeface="EB Garamond"/>
                <a:cs typeface="EB Garamond"/>
                <a:sym typeface="EB Garamond"/>
              </a:rPr>
              <a:t> à </a:t>
            </a:r>
            <a:r>
              <a:rPr lang="en-GB" sz="2800" dirty="0" smtClean="0">
                <a:solidFill>
                  <a:schemeClr val="dk1"/>
                </a:solidFill>
                <a:latin typeface="EB Garamond"/>
                <a:ea typeface="EB Garamond"/>
                <a:cs typeface="EB Garamond"/>
                <a:sym typeface="EB Garamond"/>
              </a:rPr>
              <a:t>2,38 % </a:t>
            </a:r>
            <a:r>
              <a:rPr lang="en-GB" sz="2800" dirty="0">
                <a:solidFill>
                  <a:schemeClr val="dk1"/>
                </a:solidFill>
                <a:latin typeface="EB Garamond"/>
                <a:ea typeface="EB Garamond"/>
                <a:cs typeface="EB Garamond"/>
                <a:sym typeface="EB Garamond"/>
              </a:rPr>
              <a:t>pour les ménages et </a:t>
            </a:r>
            <a:r>
              <a:rPr lang="en-GB" sz="2800" dirty="0" smtClean="0">
                <a:solidFill>
                  <a:schemeClr val="dk1"/>
                </a:solidFill>
                <a:latin typeface="EB Garamond"/>
                <a:ea typeface="EB Garamond"/>
                <a:cs typeface="EB Garamond"/>
                <a:sym typeface="EB Garamond"/>
              </a:rPr>
              <a:t>3,09 % </a:t>
            </a:r>
            <a:r>
              <a:rPr lang="en-GB" sz="2800" dirty="0">
                <a:solidFill>
                  <a:schemeClr val="dk1"/>
                </a:solidFill>
                <a:latin typeface="EB Garamond"/>
                <a:ea typeface="EB Garamond"/>
                <a:cs typeface="EB Garamond"/>
                <a:sym typeface="EB Garamond"/>
              </a:rPr>
              <a:t>pour les  </a:t>
            </a:r>
            <a:r>
              <a:rPr lang="en-GB" sz="2800" dirty="0" err="1">
                <a:solidFill>
                  <a:schemeClr val="dk1"/>
                </a:solidFill>
                <a:latin typeface="EB Garamond"/>
                <a:ea typeface="EB Garamond"/>
                <a:cs typeface="EB Garamond"/>
                <a:sym typeface="EB Garamond"/>
              </a:rPr>
              <a:t>enfants</a:t>
            </a:r>
            <a:r>
              <a:rPr lang="en-GB" sz="2800" dirty="0">
                <a:solidFill>
                  <a:schemeClr val="dk1"/>
                </a:solidFill>
                <a:latin typeface="EB Garamond"/>
                <a:ea typeface="EB Garamond"/>
                <a:cs typeface="EB Garamond"/>
                <a:sym typeface="EB Garamond"/>
              </a:rPr>
              <a:t> (UNICEF, 2021). Ce qui </a:t>
            </a:r>
            <a:r>
              <a:rPr lang="en-GB" sz="2800" dirty="0" err="1">
                <a:solidFill>
                  <a:schemeClr val="dk1"/>
                </a:solidFill>
                <a:latin typeface="EB Garamond"/>
                <a:ea typeface="EB Garamond"/>
                <a:cs typeface="EB Garamond"/>
                <a:sym typeface="EB Garamond"/>
              </a:rPr>
              <a:t>peut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être</a:t>
            </a:r>
            <a:r>
              <a:rPr lang="en-GB" sz="2800" dirty="0">
                <a:solidFill>
                  <a:schemeClr val="dk1"/>
                </a:solidFill>
                <a:latin typeface="EB Garamond"/>
                <a:ea typeface="EB Garamond"/>
                <a:cs typeface="EB Garamond"/>
                <a:sym typeface="EB Garamond"/>
              </a:rPr>
              <a:t> </a:t>
            </a:r>
            <a:r>
              <a:rPr lang="en-GB" sz="2800" dirty="0" err="1" smtClean="0">
                <a:solidFill>
                  <a:schemeClr val="dk1"/>
                </a:solidFill>
                <a:latin typeface="EB Garamond"/>
                <a:ea typeface="EB Garamond"/>
                <a:cs typeface="EB Garamond"/>
                <a:sym typeface="EB Garamond"/>
              </a:rPr>
              <a:t>expliqué</a:t>
            </a:r>
            <a:r>
              <a:rPr lang="en-GB" sz="2800" dirty="0" smtClean="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par le fait </a:t>
            </a:r>
            <a:r>
              <a:rPr lang="en-GB" sz="2800" dirty="0" smtClean="0">
                <a:solidFill>
                  <a:schemeClr val="dk1"/>
                </a:solidFill>
                <a:latin typeface="EB Garamond"/>
                <a:ea typeface="EB Garamond"/>
                <a:cs typeface="EB Garamond"/>
                <a:sym typeface="EB Garamond"/>
              </a:rPr>
              <a:t>que :</a:t>
            </a:r>
            <a:endParaRPr dirty="0"/>
          </a:p>
          <a:p>
            <a:pPr marL="457200" marR="0" lvl="0" indent="-406400" algn="just" rtl="0">
              <a:lnSpc>
                <a:spcPct val="100000"/>
              </a:lnSpc>
              <a:spcBef>
                <a:spcPts val="0"/>
              </a:spcBef>
              <a:spcAft>
                <a:spcPts val="0"/>
              </a:spcAft>
              <a:buClr>
                <a:schemeClr val="dk1"/>
              </a:buClr>
              <a:buSzPts val="2800"/>
              <a:buFont typeface="EB Garamond"/>
              <a:buChar char="-"/>
            </a:pPr>
            <a:r>
              <a:rPr lang="en-GB" sz="2800" dirty="0">
                <a:solidFill>
                  <a:schemeClr val="dk1"/>
                </a:solidFill>
                <a:latin typeface="EB Garamond"/>
                <a:ea typeface="EB Garamond"/>
                <a:cs typeface="EB Garamond"/>
                <a:sym typeface="EB Garamond"/>
              </a:rPr>
              <a:t>La </a:t>
            </a:r>
            <a:r>
              <a:rPr lang="en-GB" sz="2800" dirty="0" err="1">
                <a:solidFill>
                  <a:schemeClr val="dk1"/>
                </a:solidFill>
                <a:latin typeface="EB Garamond"/>
                <a:ea typeface="EB Garamond"/>
                <a:cs typeface="EB Garamond"/>
                <a:sym typeface="EB Garamond"/>
              </a:rPr>
              <a:t>faiblesse</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ressources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allouées</a:t>
            </a:r>
            <a:r>
              <a:rPr lang="en-GB" sz="2800" dirty="0">
                <a:solidFill>
                  <a:schemeClr val="dk1"/>
                </a:solidFill>
                <a:latin typeface="EB Garamond"/>
                <a:ea typeface="EB Garamond"/>
                <a:cs typeface="EB Garamond"/>
                <a:sym typeface="EB Garamond"/>
              </a:rPr>
              <a:t> à la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1,57 % </a:t>
            </a:r>
            <a:r>
              <a:rPr lang="en-GB" sz="2800" dirty="0">
                <a:solidFill>
                  <a:schemeClr val="dk1"/>
                </a:solidFill>
                <a:latin typeface="EB Garamond"/>
                <a:ea typeface="EB Garamond"/>
                <a:cs typeface="EB Garamond"/>
                <a:sym typeface="EB Garamond"/>
              </a:rPr>
              <a:t>du budget de </a:t>
            </a:r>
            <a:r>
              <a:rPr lang="en-GB" sz="2800" dirty="0" err="1">
                <a:solidFill>
                  <a:schemeClr val="dk1"/>
                </a:solidFill>
                <a:latin typeface="EB Garamond"/>
                <a:ea typeface="EB Garamond"/>
                <a:cs typeface="EB Garamond"/>
                <a:sym typeface="EB Garamond"/>
              </a:rPr>
              <a:t>l’Etat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moyenne</a:t>
            </a:r>
            <a:r>
              <a:rPr lang="en-GB" sz="2800" dirty="0">
                <a:solidFill>
                  <a:schemeClr val="dk1"/>
                </a:solidFill>
                <a:latin typeface="EB Garamond"/>
                <a:ea typeface="EB Garamond"/>
                <a:cs typeface="EB Garamond"/>
                <a:sym typeface="EB Garamond"/>
              </a:rPr>
              <a:t> sur la </a:t>
            </a:r>
            <a:r>
              <a:rPr lang="en-GB" sz="2800" dirty="0" err="1">
                <a:solidFill>
                  <a:schemeClr val="dk1"/>
                </a:solidFill>
                <a:latin typeface="EB Garamond"/>
                <a:ea typeface="EB Garamond"/>
                <a:cs typeface="EB Garamond"/>
                <a:sym typeface="EB Garamond"/>
              </a:rPr>
              <a:t>période</a:t>
            </a:r>
            <a:r>
              <a:rPr lang="en-GB" sz="2800" dirty="0">
                <a:solidFill>
                  <a:schemeClr val="dk1"/>
                </a:solidFill>
                <a:latin typeface="EB Garamond"/>
                <a:ea typeface="EB Garamond"/>
                <a:cs typeface="EB Garamond"/>
                <a:sym typeface="EB Garamond"/>
              </a:rPr>
              <a:t> 2015-2021 et </a:t>
            </a:r>
            <a:r>
              <a:rPr lang="en-GB" sz="2800" dirty="0" err="1">
                <a:solidFill>
                  <a:schemeClr val="dk1"/>
                </a:solidFill>
                <a:latin typeface="EB Garamond"/>
                <a:ea typeface="EB Garamond"/>
                <a:cs typeface="EB Garamond"/>
                <a:sym typeface="EB Garamond"/>
              </a:rPr>
              <a:t>principalement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assurée</a:t>
            </a:r>
            <a:r>
              <a:rPr lang="en-GB" sz="2800" dirty="0">
                <a:solidFill>
                  <a:schemeClr val="dk1"/>
                </a:solidFill>
                <a:latin typeface="EB Garamond"/>
                <a:ea typeface="EB Garamond"/>
                <a:cs typeface="EB Garamond"/>
                <a:sym typeface="EB Garamond"/>
              </a:rPr>
              <a:t> par les </a:t>
            </a:r>
            <a:r>
              <a:rPr lang="en-GB" sz="2800" dirty="0" err="1">
                <a:solidFill>
                  <a:schemeClr val="dk1"/>
                </a:solidFill>
                <a:latin typeface="EB Garamond"/>
                <a:ea typeface="EB Garamond"/>
                <a:cs typeface="EB Garamond"/>
                <a:sym typeface="EB Garamond"/>
              </a:rPr>
              <a:t>apports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extérieurs</a:t>
            </a:r>
            <a:r>
              <a:rPr lang="en-GB" sz="2800" dirty="0">
                <a:solidFill>
                  <a:schemeClr val="dk1"/>
                </a:solidFill>
                <a:latin typeface="EB Garamond"/>
                <a:ea typeface="EB Garamond"/>
                <a:cs typeface="EB Garamond"/>
                <a:sym typeface="EB Garamond"/>
              </a:rPr>
              <a:t> à hauteur de </a:t>
            </a:r>
            <a:r>
              <a:rPr lang="en-GB" sz="2800" dirty="0" smtClean="0">
                <a:solidFill>
                  <a:schemeClr val="dk1"/>
                </a:solidFill>
                <a:latin typeface="EB Garamond"/>
                <a:ea typeface="EB Garamond"/>
                <a:cs typeface="EB Garamond"/>
                <a:sym typeface="EB Garamond"/>
              </a:rPr>
              <a:t>68,5 % (</a:t>
            </a:r>
            <a:r>
              <a:rPr lang="en-GB" sz="2800" dirty="0">
                <a:solidFill>
                  <a:schemeClr val="dk1"/>
                </a:solidFill>
                <a:latin typeface="EB Garamond"/>
                <a:ea typeface="EB Garamond"/>
                <a:cs typeface="EB Garamond"/>
                <a:sym typeface="EB Garamond"/>
              </a:rPr>
              <a:t>UNICEF, 2021)</a:t>
            </a:r>
            <a:endParaRPr sz="2800" dirty="0">
              <a:solidFill>
                <a:schemeClr val="dk1"/>
              </a:solidFill>
              <a:latin typeface="EB Garamond"/>
              <a:ea typeface="EB Garamond"/>
              <a:cs typeface="EB Garamond"/>
              <a:sym typeface="EB Garamond"/>
            </a:endParaRPr>
          </a:p>
          <a:p>
            <a:pPr marL="457200" marR="0" lvl="0" indent="-406400" algn="just" rtl="0">
              <a:lnSpc>
                <a:spcPct val="100000"/>
              </a:lnSpc>
              <a:spcBef>
                <a:spcPts val="0"/>
              </a:spcBef>
              <a:spcAft>
                <a:spcPts val="0"/>
              </a:spcAft>
              <a:buClr>
                <a:schemeClr val="dk1"/>
              </a:buClr>
              <a:buSzPts val="2800"/>
              <a:buFont typeface="EB Garamond"/>
              <a:buChar char="-"/>
            </a:pPr>
            <a:r>
              <a:rPr lang="en-GB" sz="2800" dirty="0">
                <a:solidFill>
                  <a:schemeClr val="dk1"/>
                </a:solidFill>
                <a:latin typeface="EB Garamond"/>
                <a:ea typeface="EB Garamond"/>
                <a:cs typeface="EB Garamond"/>
                <a:sym typeface="EB Garamond"/>
              </a:rPr>
              <a:t>De plus, plus de 80% de la population </a:t>
            </a:r>
            <a:r>
              <a:rPr lang="en-GB" sz="2800" dirty="0" err="1">
                <a:solidFill>
                  <a:schemeClr val="dk1"/>
                </a:solidFill>
                <a:latin typeface="EB Garamond"/>
                <a:ea typeface="EB Garamond"/>
                <a:cs typeface="EB Garamond"/>
                <a:sym typeface="EB Garamond"/>
              </a:rPr>
              <a:t>vivent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secteur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informel</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l’extrême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pauvreté</a:t>
            </a:r>
            <a:r>
              <a:rPr lang="en-GB" sz="2800" dirty="0">
                <a:solidFill>
                  <a:schemeClr val="dk1"/>
                </a:solidFill>
                <a:latin typeface="EB Garamond"/>
                <a:ea typeface="EB Garamond"/>
                <a:cs typeface="EB Garamond"/>
                <a:sym typeface="EB Garamond"/>
              </a:rPr>
              <a:t> (INSTAT, 2012) et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l’incapacité</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contribuer</a:t>
            </a:r>
            <a:r>
              <a:rPr lang="en-GB" sz="2800" dirty="0">
                <a:solidFill>
                  <a:schemeClr val="dk1"/>
                </a:solidFill>
                <a:latin typeface="EB Garamond"/>
                <a:ea typeface="EB Garamond"/>
                <a:cs typeface="EB Garamond"/>
                <a:sym typeface="EB Garamond"/>
              </a:rPr>
              <a:t> au </a:t>
            </a:r>
            <a:r>
              <a:rPr lang="en-GB" sz="2800" dirty="0" err="1">
                <a:solidFill>
                  <a:schemeClr val="dk1"/>
                </a:solidFill>
                <a:latin typeface="EB Garamond"/>
                <a:ea typeface="EB Garamond"/>
                <a:cs typeface="EB Garamond"/>
                <a:sym typeface="EB Garamond"/>
              </a:rPr>
              <a:t>paiement</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prestations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sociales</a:t>
            </a:r>
            <a:r>
              <a:rPr lang="en-GB" sz="2800" dirty="0">
                <a:solidFill>
                  <a:schemeClr val="dk1"/>
                </a:solidFill>
                <a:latin typeface="EB Garamond"/>
                <a:ea typeface="EB Garamond"/>
                <a:cs typeface="EB Garamond"/>
                <a:sym typeface="EB Garamond"/>
              </a:rPr>
              <a:t> de </a:t>
            </a:r>
            <a:r>
              <a:rPr lang="en-GB" sz="2800" dirty="0" smtClean="0">
                <a:solidFill>
                  <a:schemeClr val="dk1"/>
                </a:solidFill>
                <a:latin typeface="EB Garamond"/>
                <a:ea typeface="EB Garamond"/>
                <a:cs typeface="EB Garamond"/>
                <a:sym typeface="EB Garamond"/>
              </a:rPr>
              <a:t>base ; </a:t>
            </a:r>
            <a:r>
              <a:rPr lang="en-GB" sz="2800" dirty="0">
                <a:solidFill>
                  <a:schemeClr val="dk1"/>
                </a:solidFill>
                <a:latin typeface="EB Garamond"/>
                <a:ea typeface="EB Garamond"/>
                <a:cs typeface="EB Garamond"/>
                <a:sym typeface="EB Garamond"/>
              </a:rPr>
              <a:t>un </a:t>
            </a:r>
            <a:r>
              <a:rPr lang="en-GB" sz="2800" dirty="0" err="1">
                <a:solidFill>
                  <a:schemeClr val="dk1"/>
                </a:solidFill>
                <a:latin typeface="EB Garamond"/>
                <a:ea typeface="EB Garamond"/>
                <a:cs typeface="EB Garamond"/>
                <a:sym typeface="EB Garamond"/>
              </a:rPr>
              <a:t>état</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vulnérabilité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aggravé</a:t>
            </a:r>
            <a:r>
              <a:rPr lang="en-GB" sz="2800" dirty="0">
                <a:solidFill>
                  <a:schemeClr val="dk1"/>
                </a:solidFill>
                <a:latin typeface="EB Garamond"/>
                <a:ea typeface="EB Garamond"/>
                <a:cs typeface="EB Garamond"/>
                <a:sym typeface="EB Garamond"/>
              </a:rPr>
              <a:t> encore plus par le passage </a:t>
            </a:r>
            <a:r>
              <a:rPr lang="en-GB" sz="2800" dirty="0" err="1">
                <a:solidFill>
                  <a:schemeClr val="dk1"/>
                </a:solidFill>
                <a:latin typeface="EB Garamond"/>
                <a:ea typeface="EB Garamond"/>
                <a:cs typeface="EB Garamond"/>
                <a:sym typeface="EB Garamond"/>
              </a:rPr>
              <a:t>répétitif</a:t>
            </a:r>
            <a:r>
              <a:rPr lang="en-GB" sz="2800" dirty="0">
                <a:solidFill>
                  <a:schemeClr val="dk1"/>
                </a:solidFill>
                <a:latin typeface="EB Garamond"/>
                <a:ea typeface="EB Garamond"/>
                <a:cs typeface="EB Garamond"/>
                <a:sym typeface="EB Garamond"/>
              </a:rPr>
              <a:t> des cyclones.</a:t>
            </a:r>
            <a:endParaRPr sz="2800" dirty="0">
              <a:solidFill>
                <a:schemeClr val="dk1"/>
              </a:solidFill>
              <a:latin typeface="EB Garamond"/>
              <a:ea typeface="EB Garamond"/>
              <a:cs typeface="EB Garamond"/>
              <a:sym typeface="EB Garamond"/>
            </a:endParaRPr>
          </a:p>
          <a:p>
            <a:pPr marL="457200" marR="0" lvl="0" indent="-406400" algn="just" rtl="0">
              <a:lnSpc>
                <a:spcPct val="100000"/>
              </a:lnSpc>
              <a:spcBef>
                <a:spcPts val="0"/>
              </a:spcBef>
              <a:spcAft>
                <a:spcPts val="0"/>
              </a:spcAft>
              <a:buClr>
                <a:schemeClr val="dk1"/>
              </a:buClr>
              <a:buSzPts val="2800"/>
              <a:buFont typeface="EB Garamond"/>
              <a:buChar char="-"/>
            </a:pPr>
            <a:r>
              <a:rPr lang="en-GB" sz="2800" dirty="0">
                <a:solidFill>
                  <a:schemeClr val="dk1"/>
                </a:solidFill>
                <a:latin typeface="EB Garamond"/>
                <a:ea typeface="EB Garamond"/>
                <a:cs typeface="EB Garamond"/>
                <a:sym typeface="EB Garamond"/>
              </a:rPr>
              <a:t>De </a:t>
            </a:r>
            <a:r>
              <a:rPr lang="en-GB" sz="2800" dirty="0" err="1">
                <a:solidFill>
                  <a:schemeClr val="dk1"/>
                </a:solidFill>
                <a:latin typeface="EB Garamond"/>
                <a:ea typeface="EB Garamond"/>
                <a:cs typeface="EB Garamond"/>
                <a:sym typeface="EB Garamond"/>
              </a:rPr>
              <a:t>ce</a:t>
            </a:r>
            <a:r>
              <a:rPr lang="en-GB" sz="2800" dirty="0">
                <a:solidFill>
                  <a:schemeClr val="dk1"/>
                </a:solidFill>
                <a:latin typeface="EB Garamond"/>
                <a:ea typeface="EB Garamond"/>
                <a:cs typeface="EB Garamond"/>
                <a:sym typeface="EB Garamond"/>
              </a:rPr>
              <a:t> fait, </a:t>
            </a:r>
            <a:r>
              <a:rPr lang="en-GB" sz="2800" dirty="0" err="1">
                <a:solidFill>
                  <a:schemeClr val="dk1"/>
                </a:solidFill>
                <a:latin typeface="EB Garamond"/>
                <a:ea typeface="EB Garamond"/>
                <a:cs typeface="EB Garamond"/>
                <a:sym typeface="EB Garamond"/>
              </a:rPr>
              <a:t>ils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réduits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s’appuyer</a:t>
            </a:r>
            <a:r>
              <a:rPr lang="en-GB" sz="2800" dirty="0">
                <a:solidFill>
                  <a:schemeClr val="dk1"/>
                </a:solidFill>
                <a:latin typeface="EB Garamond"/>
                <a:ea typeface="EB Garamond"/>
                <a:cs typeface="EB Garamond"/>
                <a:sym typeface="EB Garamond"/>
              </a:rPr>
              <a:t> sur les </a:t>
            </a:r>
            <a:r>
              <a:rPr lang="en-GB" sz="2800" dirty="0" err="1">
                <a:solidFill>
                  <a:schemeClr val="dk1"/>
                </a:solidFill>
                <a:latin typeface="EB Garamond"/>
                <a:ea typeface="EB Garamond"/>
                <a:cs typeface="EB Garamond"/>
                <a:sym typeface="EB Garamond"/>
              </a:rPr>
              <a:t>mécanismes</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proximité</a:t>
            </a:r>
            <a:r>
              <a:rPr lang="en-GB" sz="2800" dirty="0">
                <a:solidFill>
                  <a:schemeClr val="dk1"/>
                </a:solidFill>
                <a:latin typeface="EB Garamond"/>
                <a:ea typeface="EB Garamond"/>
                <a:cs typeface="EB Garamond"/>
                <a:sym typeface="EB Garamond"/>
              </a:rPr>
              <a:t> pour se </a:t>
            </a:r>
            <a:r>
              <a:rPr lang="en-GB" sz="2800" dirty="0" err="1">
                <a:solidFill>
                  <a:schemeClr val="dk1"/>
                </a:solidFill>
                <a:latin typeface="EB Garamond"/>
                <a:ea typeface="EB Garamond"/>
                <a:cs typeface="EB Garamond"/>
                <a:sym typeface="EB Garamond"/>
              </a:rPr>
              <a:t>protéger</a:t>
            </a:r>
            <a:r>
              <a:rPr lang="en-GB" sz="2800" dirty="0">
                <a:solidFill>
                  <a:schemeClr val="dk1"/>
                </a:solidFill>
                <a:latin typeface="EB Garamond"/>
                <a:ea typeface="EB Garamond"/>
                <a:cs typeface="EB Garamond"/>
                <a:sym typeface="EB Garamond"/>
              </a:rPr>
              <a:t>.</a:t>
            </a:r>
            <a:endParaRPr sz="2800" dirty="0">
              <a:solidFill>
                <a:schemeClr val="dk1"/>
              </a:solidFill>
              <a:latin typeface="EB Garamond"/>
              <a:ea typeface="EB Garamond"/>
              <a:cs typeface="EB Garamond"/>
              <a:sym typeface="EB Garamond"/>
            </a:endParaRPr>
          </a:p>
        </p:txBody>
      </p:sp>
      <p:sp>
        <p:nvSpPr>
          <p:cNvPr id="151" name="Google Shape;151;p25"/>
          <p:cNvSpPr txBox="1"/>
          <p:nvPr/>
        </p:nvSpPr>
        <p:spPr>
          <a:xfrm>
            <a:off x="900289" y="13481493"/>
            <a:ext cx="70590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000" b="1">
                <a:solidFill>
                  <a:srgbClr val="CC0000"/>
                </a:solidFill>
                <a:latin typeface="EB Garamond"/>
                <a:ea typeface="EB Garamond"/>
                <a:cs typeface="EB Garamond"/>
                <a:sym typeface="EB Garamond"/>
              </a:rPr>
              <a:t>Protection sociale formelle</a:t>
            </a:r>
            <a:endParaRPr sz="3600" b="1">
              <a:solidFill>
                <a:schemeClr val="dk1"/>
              </a:solidFill>
              <a:latin typeface="Calibri"/>
              <a:ea typeface="Calibri"/>
              <a:cs typeface="Calibri"/>
              <a:sym typeface="Calibri"/>
            </a:endParaRPr>
          </a:p>
        </p:txBody>
      </p:sp>
      <p:sp>
        <p:nvSpPr>
          <p:cNvPr id="152" name="Google Shape;152;p25"/>
          <p:cNvSpPr/>
          <p:nvPr/>
        </p:nvSpPr>
        <p:spPr>
          <a:xfrm>
            <a:off x="979275" y="17947563"/>
            <a:ext cx="13706100" cy="43302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GB" sz="2800" dirty="0">
                <a:solidFill>
                  <a:schemeClr val="dk1"/>
                </a:solidFill>
                <a:latin typeface="EB Garamond"/>
                <a:ea typeface="EB Garamond"/>
                <a:cs typeface="EB Garamond"/>
                <a:sym typeface="EB Garamond"/>
              </a:rPr>
              <a:t>La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de type </a:t>
            </a:r>
            <a:r>
              <a:rPr lang="en-GB" sz="2800" dirty="0" err="1">
                <a:solidFill>
                  <a:schemeClr val="dk1"/>
                </a:solidFill>
                <a:latin typeface="EB Garamond"/>
                <a:ea typeface="EB Garamond"/>
                <a:cs typeface="EB Garamond"/>
                <a:sym typeface="EB Garamond"/>
              </a:rPr>
              <a:t>formelle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concerne</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transferts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monétaire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nature, </a:t>
            </a:r>
            <a:r>
              <a:rPr lang="en-GB" sz="2800" dirty="0" err="1">
                <a:solidFill>
                  <a:schemeClr val="dk1"/>
                </a:solidFill>
                <a:latin typeface="EB Garamond"/>
                <a:ea typeface="EB Garamond"/>
                <a:cs typeface="EB Garamond"/>
                <a:sym typeface="EB Garamond"/>
              </a:rPr>
              <a:t>conditionnel</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ou</a:t>
            </a:r>
            <a:r>
              <a:rPr lang="en-GB" sz="2800" dirty="0">
                <a:solidFill>
                  <a:schemeClr val="dk1"/>
                </a:solidFill>
                <a:latin typeface="EB Garamond"/>
                <a:ea typeface="EB Garamond"/>
                <a:cs typeface="EB Garamond"/>
                <a:sym typeface="EB Garamond"/>
              </a:rPr>
              <a:t> non, assurance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privée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Delpy</a:t>
            </a:r>
            <a:r>
              <a:rPr lang="en-GB" sz="2800" dirty="0">
                <a:solidFill>
                  <a:schemeClr val="dk1"/>
                </a:solidFill>
                <a:latin typeface="EB Garamond"/>
                <a:ea typeface="EB Garamond"/>
                <a:cs typeface="EB Garamond"/>
                <a:sym typeface="EB Garamond"/>
              </a:rPr>
              <a:t> L., 2020). Les </a:t>
            </a:r>
            <a:r>
              <a:rPr lang="en-GB" sz="2800" dirty="0" err="1">
                <a:solidFill>
                  <a:schemeClr val="dk1"/>
                </a:solidFill>
                <a:latin typeface="EB Garamond"/>
                <a:ea typeface="EB Garamond"/>
                <a:cs typeface="EB Garamond"/>
                <a:sym typeface="EB Garamond"/>
              </a:rPr>
              <a:t>mesures</a:t>
            </a:r>
            <a:r>
              <a:rPr lang="en-GB" sz="2800" dirty="0">
                <a:solidFill>
                  <a:schemeClr val="dk1"/>
                </a:solidFill>
                <a:latin typeface="EB Garamond"/>
                <a:ea typeface="EB Garamond"/>
                <a:cs typeface="EB Garamond"/>
                <a:sym typeface="EB Garamond"/>
              </a:rPr>
              <a:t> de promotion de la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constituent un ensemble de </a:t>
            </a:r>
            <a:r>
              <a:rPr lang="en-GB" sz="2800" dirty="0" err="1">
                <a:solidFill>
                  <a:schemeClr val="dk1"/>
                </a:solidFill>
                <a:latin typeface="EB Garamond"/>
                <a:ea typeface="EB Garamond"/>
                <a:cs typeface="EB Garamond"/>
                <a:sym typeface="EB Garamond"/>
              </a:rPr>
              <a:t>dispositifs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mis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place pour </a:t>
            </a:r>
            <a:r>
              <a:rPr lang="en-GB" sz="2800" dirty="0" err="1">
                <a:solidFill>
                  <a:schemeClr val="dk1"/>
                </a:solidFill>
                <a:latin typeface="EB Garamond"/>
                <a:ea typeface="EB Garamond"/>
                <a:cs typeface="EB Garamond"/>
                <a:sym typeface="EB Garamond"/>
              </a:rPr>
              <a:t>permettre</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chacun</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développer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capacités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donc</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prendre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main son </a:t>
            </a:r>
            <a:r>
              <a:rPr lang="en-GB" sz="2800" dirty="0" err="1">
                <a:solidFill>
                  <a:schemeClr val="dk1"/>
                </a:solidFill>
                <a:latin typeface="EB Garamond"/>
                <a:ea typeface="EB Garamond"/>
                <a:cs typeface="EB Garamond"/>
                <a:sym typeface="EB Garamond"/>
              </a:rPr>
              <a:t>propre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développement</a:t>
            </a:r>
            <a:r>
              <a:rPr lang="en-GB" sz="2800" dirty="0">
                <a:solidFill>
                  <a:schemeClr val="dk1"/>
                </a:solidFill>
                <a:latin typeface="EB Garamond"/>
                <a:ea typeface="EB Garamond"/>
                <a:cs typeface="EB Garamond"/>
                <a:sym typeface="EB Garamond"/>
              </a:rPr>
              <a:t> - à travers </a:t>
            </a:r>
            <a:r>
              <a:rPr lang="en-GB" sz="2800" dirty="0" err="1">
                <a:solidFill>
                  <a:schemeClr val="dk1"/>
                </a:solidFill>
                <a:latin typeface="EB Garamond"/>
                <a:ea typeface="EB Garamond"/>
                <a:cs typeface="EB Garamond"/>
                <a:sym typeface="EB Garamond"/>
              </a:rPr>
              <a:t>l’accès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l’éducation</a:t>
            </a:r>
            <a:r>
              <a:rPr lang="en-GB" sz="2800" dirty="0">
                <a:solidFill>
                  <a:schemeClr val="dk1"/>
                </a:solidFill>
                <a:latin typeface="EB Garamond"/>
                <a:ea typeface="EB Garamond"/>
                <a:cs typeface="EB Garamond"/>
                <a:sym typeface="EB Garamond"/>
              </a:rPr>
              <a:t> et la formation continue, </a:t>
            </a:r>
            <a:r>
              <a:rPr lang="en-GB" sz="2800" dirty="0" err="1">
                <a:solidFill>
                  <a:schemeClr val="dk1"/>
                </a:solidFill>
                <a:latin typeface="EB Garamond"/>
                <a:ea typeface="EB Garamond"/>
                <a:cs typeface="EB Garamond"/>
                <a:sym typeface="EB Garamond"/>
              </a:rPr>
              <a:t>l’accès</a:t>
            </a:r>
            <a:r>
              <a:rPr lang="en-GB" sz="2800" dirty="0">
                <a:solidFill>
                  <a:schemeClr val="dk1"/>
                </a:solidFill>
                <a:latin typeface="EB Garamond"/>
                <a:ea typeface="EB Garamond"/>
                <a:cs typeface="EB Garamond"/>
                <a:sym typeface="EB Garamond"/>
              </a:rPr>
              <a:t> aux </a:t>
            </a:r>
            <a:r>
              <a:rPr lang="en-GB" sz="2800" dirty="0" err="1">
                <a:solidFill>
                  <a:schemeClr val="dk1"/>
                </a:solidFill>
                <a:latin typeface="EB Garamond"/>
                <a:ea typeface="EB Garamond"/>
                <a:cs typeface="EB Garamond"/>
                <a:sym typeface="EB Garamond"/>
              </a:rPr>
              <a:t>moyens</a:t>
            </a:r>
            <a:r>
              <a:rPr lang="en-GB" sz="2800" dirty="0">
                <a:solidFill>
                  <a:schemeClr val="dk1"/>
                </a:solidFill>
                <a:latin typeface="EB Garamond"/>
                <a:ea typeface="EB Garamond"/>
                <a:cs typeface="EB Garamond"/>
                <a:sym typeface="EB Garamond"/>
              </a:rPr>
              <a:t> de production (</a:t>
            </a:r>
            <a:r>
              <a:rPr lang="en-GB" sz="2800" dirty="0" err="1">
                <a:solidFill>
                  <a:schemeClr val="dk1"/>
                </a:solidFill>
                <a:latin typeface="EB Garamond"/>
                <a:ea typeface="EB Garamond"/>
                <a:cs typeface="EB Garamond"/>
                <a:sym typeface="EB Garamond"/>
              </a:rPr>
              <a:t>microcrédits</a:t>
            </a:r>
            <a:r>
              <a:rPr lang="en-GB" sz="2800" dirty="0">
                <a:solidFill>
                  <a:schemeClr val="dk1"/>
                </a:solidFill>
                <a:latin typeface="EB Garamond"/>
                <a:ea typeface="EB Garamond"/>
                <a:cs typeface="EB Garamond"/>
                <a:sym typeface="EB Garamond"/>
              </a:rPr>
              <a:t> etc.), </a:t>
            </a:r>
            <a:r>
              <a:rPr lang="en-GB" sz="2800" dirty="0" err="1">
                <a:solidFill>
                  <a:schemeClr val="dk1"/>
                </a:solidFill>
                <a:latin typeface="EB Garamond"/>
                <a:ea typeface="EB Garamond"/>
                <a:cs typeface="EB Garamond"/>
                <a:sym typeface="EB Garamond"/>
              </a:rPr>
              <a:t>l’autonomie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alimentaire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l’apprentissage</a:t>
            </a:r>
            <a:r>
              <a:rPr lang="en-GB" sz="2800" dirty="0">
                <a:solidFill>
                  <a:schemeClr val="dk1"/>
                </a:solidFill>
                <a:latin typeface="EB Garamond"/>
                <a:ea typeface="EB Garamond"/>
                <a:cs typeface="EB Garamond"/>
                <a:sym typeface="EB Garamond"/>
              </a:rPr>
              <a:t> et le respect des </a:t>
            </a:r>
            <a:r>
              <a:rPr lang="en-GB" sz="2800" dirty="0" err="1">
                <a:solidFill>
                  <a:schemeClr val="dk1"/>
                </a:solidFill>
                <a:latin typeface="EB Garamond"/>
                <a:ea typeface="EB Garamond"/>
                <a:cs typeface="EB Garamond"/>
                <a:sym typeface="EB Garamond"/>
              </a:rPr>
              <a:t>règles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matière</a:t>
            </a:r>
            <a:r>
              <a:rPr lang="en-GB" sz="2800" dirty="0">
                <a:solidFill>
                  <a:schemeClr val="dk1"/>
                </a:solidFill>
                <a:latin typeface="EB Garamond"/>
                <a:ea typeface="EB Garamond"/>
                <a:cs typeface="EB Garamond"/>
                <a:sym typeface="EB Garamond"/>
              </a:rPr>
              <a:t> de santé et </a:t>
            </a:r>
            <a:r>
              <a:rPr lang="en-GB" sz="2800" dirty="0" err="1">
                <a:solidFill>
                  <a:schemeClr val="dk1"/>
                </a:solidFill>
                <a:latin typeface="EB Garamond"/>
                <a:ea typeface="EB Garamond"/>
                <a:cs typeface="EB Garamond"/>
                <a:sym typeface="EB Garamond"/>
              </a:rPr>
              <a:t>sécurité</a:t>
            </a:r>
            <a:r>
              <a:rPr lang="en-GB" sz="2800" dirty="0">
                <a:solidFill>
                  <a:schemeClr val="dk1"/>
                </a:solidFill>
                <a:latin typeface="EB Garamond"/>
                <a:ea typeface="EB Garamond"/>
                <a:cs typeface="EB Garamond"/>
                <a:sym typeface="EB Garamond"/>
              </a:rPr>
              <a:t> au travail, </a:t>
            </a:r>
            <a:r>
              <a:rPr lang="en-GB" sz="2800" dirty="0" smtClean="0">
                <a:solidFill>
                  <a:schemeClr val="dk1"/>
                </a:solidFill>
                <a:latin typeface="EB Garamond"/>
                <a:ea typeface="EB Garamond"/>
                <a:cs typeface="EB Garamond"/>
                <a:sym typeface="EB Garamond"/>
              </a:rPr>
              <a:t>etc. </a:t>
            </a:r>
            <a:r>
              <a:rPr lang="en-GB" sz="2800" dirty="0">
                <a:solidFill>
                  <a:schemeClr val="dk1"/>
                </a:solidFill>
                <a:latin typeface="EB Garamond"/>
                <a:ea typeface="EB Garamond"/>
                <a:cs typeface="EB Garamond"/>
                <a:sym typeface="EB Garamond"/>
              </a:rPr>
              <a:t>(</a:t>
            </a:r>
            <a:r>
              <a:rPr lang="en-GB" sz="2800" dirty="0" err="1">
                <a:solidFill>
                  <a:schemeClr val="dk1"/>
                </a:solidFill>
                <a:latin typeface="EB Garamond"/>
                <a:ea typeface="EB Garamond"/>
                <a:cs typeface="EB Garamond"/>
                <a:sym typeface="EB Garamond"/>
              </a:rPr>
              <a:t>Deveureux</a:t>
            </a:r>
            <a:r>
              <a:rPr lang="en-GB" sz="2800" dirty="0">
                <a:solidFill>
                  <a:schemeClr val="dk1"/>
                </a:solidFill>
                <a:latin typeface="EB Garamond"/>
                <a:ea typeface="EB Garamond"/>
                <a:cs typeface="EB Garamond"/>
                <a:sym typeface="EB Garamond"/>
              </a:rPr>
              <a:t>, S et </a:t>
            </a:r>
            <a:r>
              <a:rPr lang="en-GB" sz="2800" dirty="0" err="1">
                <a:solidFill>
                  <a:schemeClr val="dk1"/>
                </a:solidFill>
                <a:latin typeface="EB Garamond"/>
                <a:ea typeface="EB Garamond"/>
                <a:cs typeface="EB Garamond"/>
                <a:sym typeface="EB Garamond"/>
              </a:rPr>
              <a:t>Sabates</a:t>
            </a:r>
            <a:r>
              <a:rPr lang="en-GB" sz="2800" dirty="0">
                <a:solidFill>
                  <a:schemeClr val="dk1"/>
                </a:solidFill>
                <a:latin typeface="EB Garamond"/>
                <a:ea typeface="EB Garamond"/>
                <a:cs typeface="EB Garamond"/>
                <a:sym typeface="EB Garamond"/>
              </a:rPr>
              <a:t>, R., 2004). </a:t>
            </a:r>
            <a:endParaRPr sz="2800" dirty="0">
              <a:solidFill>
                <a:schemeClr val="dk1"/>
              </a:solidFill>
              <a:latin typeface="EB Garamond"/>
              <a:ea typeface="EB Garamond"/>
              <a:cs typeface="EB Garamond"/>
              <a:sym typeface="EB Garamond"/>
            </a:endParaRPr>
          </a:p>
        </p:txBody>
      </p:sp>
      <p:pic>
        <p:nvPicPr>
          <p:cNvPr id="153" name="Google Shape;153;p25"/>
          <p:cNvPicPr preferRelativeResize="0"/>
          <p:nvPr/>
        </p:nvPicPr>
        <p:blipFill rotWithShape="1">
          <a:blip r:embed="rId7">
            <a:alphaModFix/>
          </a:blip>
          <a:srcRect/>
          <a:stretch/>
        </p:blipFill>
        <p:spPr>
          <a:xfrm>
            <a:off x="980317" y="14107171"/>
            <a:ext cx="5362860" cy="3702679"/>
          </a:xfrm>
          <a:prstGeom prst="rect">
            <a:avLst/>
          </a:prstGeom>
          <a:noFill/>
          <a:ln>
            <a:noFill/>
          </a:ln>
        </p:spPr>
      </p:pic>
      <p:sp>
        <p:nvSpPr>
          <p:cNvPr id="154" name="Google Shape;154;p25"/>
          <p:cNvSpPr txBox="1"/>
          <p:nvPr/>
        </p:nvSpPr>
        <p:spPr>
          <a:xfrm>
            <a:off x="7590225" y="23311914"/>
            <a:ext cx="7311300" cy="4401164"/>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n-GB" sz="2800" dirty="0">
                <a:solidFill>
                  <a:schemeClr val="dk1"/>
                </a:solidFill>
                <a:latin typeface="EB Garamond"/>
                <a:ea typeface="EB Garamond"/>
                <a:cs typeface="EB Garamond"/>
                <a:sym typeface="EB Garamond"/>
              </a:rPr>
              <a:t>La </a:t>
            </a:r>
            <a:r>
              <a:rPr lang="en-GB" sz="2800" b="1" dirty="0">
                <a:solidFill>
                  <a:schemeClr val="dk1"/>
                </a:solidFill>
                <a:latin typeface="EB Garamond"/>
                <a:ea typeface="EB Garamond"/>
                <a:cs typeface="EB Garamond"/>
                <a:sym typeface="EB Garamond"/>
              </a:rPr>
              <a:t>microfinance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peut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s’inscrire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comme</a:t>
            </a:r>
            <a:r>
              <a:rPr lang="en-GB" sz="2800" dirty="0">
                <a:solidFill>
                  <a:schemeClr val="dk1"/>
                </a:solidFill>
                <a:latin typeface="EB Garamond"/>
                <a:ea typeface="EB Garamond"/>
                <a:cs typeface="EB Garamond"/>
                <a:sym typeface="EB Garamond"/>
              </a:rPr>
              <a:t> </a:t>
            </a:r>
            <a:r>
              <a:rPr lang="en-GB" sz="2800" b="1" dirty="0">
                <a:solidFill>
                  <a:schemeClr val="dk1"/>
                </a:solidFill>
                <a:latin typeface="EB Garamond"/>
                <a:ea typeface="EB Garamond"/>
                <a:cs typeface="EB Garamond"/>
                <a:sym typeface="EB Garamond"/>
              </a:rPr>
              <a:t>un </a:t>
            </a:r>
            <a:r>
              <a:rPr lang="en-GB" sz="2800" b="1" dirty="0" err="1">
                <a:solidFill>
                  <a:schemeClr val="dk1"/>
                </a:solidFill>
                <a:latin typeface="EB Garamond"/>
                <a:ea typeface="EB Garamond"/>
                <a:cs typeface="EB Garamond"/>
                <a:sym typeface="EB Garamond"/>
              </a:rPr>
              <a:t>outil</a:t>
            </a:r>
            <a:r>
              <a:rPr lang="en-GB" sz="2800" b="1" dirty="0">
                <a:solidFill>
                  <a:schemeClr val="dk1"/>
                </a:solidFill>
                <a:latin typeface="EB Garamond"/>
                <a:ea typeface="EB Garamond"/>
                <a:cs typeface="EB Garamond"/>
                <a:sym typeface="EB Garamond"/>
              </a:rPr>
              <a:t> de protection </a:t>
            </a:r>
            <a:r>
              <a:rPr lang="en-GB" sz="2800" b="1" dirty="0" err="1">
                <a:solidFill>
                  <a:schemeClr val="dk1"/>
                </a:solidFill>
                <a:latin typeface="EB Garamond"/>
                <a:ea typeface="EB Garamond"/>
                <a:cs typeface="EB Garamond"/>
                <a:sym typeface="EB Garamond"/>
              </a:rPr>
              <a:t>sociale</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formelle</a:t>
            </a:r>
            <a:r>
              <a:rPr lang="en-GB" sz="2800" dirty="0">
                <a:solidFill>
                  <a:schemeClr val="dk1"/>
                </a:solidFill>
                <a:latin typeface="EB Garamond"/>
                <a:ea typeface="EB Garamond"/>
                <a:cs typeface="EB Garamond"/>
                <a:sym typeface="EB Garamond"/>
              </a:rPr>
              <a:t> car </a:t>
            </a:r>
            <a:r>
              <a:rPr lang="en-GB" sz="2800" dirty="0" err="1">
                <a:solidFill>
                  <a:schemeClr val="dk1"/>
                </a:solidFill>
                <a:latin typeface="EB Garamond"/>
                <a:ea typeface="EB Garamond"/>
                <a:cs typeface="EB Garamond"/>
                <a:sym typeface="EB Garamond"/>
              </a:rPr>
              <a:t>elle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comprend</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l’épargne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l’assurance</a:t>
            </a:r>
            <a:r>
              <a:rPr lang="en-GB" sz="2800" dirty="0">
                <a:solidFill>
                  <a:schemeClr val="dk1"/>
                </a:solidFill>
                <a:latin typeface="EB Garamond"/>
                <a:ea typeface="EB Garamond"/>
                <a:cs typeface="EB Garamond"/>
                <a:sym typeface="EB Garamond"/>
              </a:rPr>
              <a:t> et le </a:t>
            </a:r>
            <a:r>
              <a:rPr lang="en-GB" sz="2800" dirty="0" err="1">
                <a:solidFill>
                  <a:schemeClr val="dk1"/>
                </a:solidFill>
                <a:latin typeface="EB Garamond"/>
                <a:ea typeface="EB Garamond"/>
                <a:cs typeface="EB Garamond"/>
                <a:sym typeface="EB Garamond"/>
              </a:rPr>
              <a:t>transfert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d’argent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Lelart</a:t>
            </a:r>
            <a:r>
              <a:rPr lang="en-GB" sz="2800" dirty="0">
                <a:solidFill>
                  <a:schemeClr val="dk1"/>
                </a:solidFill>
                <a:latin typeface="EB Garamond"/>
                <a:ea typeface="EB Garamond"/>
                <a:cs typeface="EB Garamond"/>
                <a:sym typeface="EB Garamond"/>
              </a:rPr>
              <a:t> M, 2006</a:t>
            </a:r>
            <a:r>
              <a:rPr lang="en-GB" sz="2800" dirty="0" smtClean="0">
                <a:solidFill>
                  <a:schemeClr val="dk1"/>
                </a:solidFill>
                <a:latin typeface="EB Garamond"/>
                <a:ea typeface="EB Garamond"/>
                <a:cs typeface="EB Garamond"/>
                <a:sym typeface="EB Garamond"/>
              </a:rPr>
              <a:t>)</a:t>
            </a:r>
          </a:p>
          <a:p>
            <a:pPr marL="0" lvl="0" indent="0" algn="just" rtl="0">
              <a:spcBef>
                <a:spcPts val="0"/>
              </a:spcBef>
              <a:spcAft>
                <a:spcPts val="0"/>
              </a:spcAft>
              <a:buClr>
                <a:schemeClr val="dk1"/>
              </a:buClr>
              <a:buFont typeface="Arial"/>
              <a:buNone/>
            </a:pPr>
            <a:endParaRPr sz="2800" dirty="0">
              <a:solidFill>
                <a:schemeClr val="dk1"/>
              </a:solidFill>
              <a:latin typeface="EB Garamond"/>
              <a:ea typeface="EB Garamond"/>
              <a:cs typeface="EB Garamond"/>
              <a:sym typeface="EB Garamond"/>
            </a:endParaRPr>
          </a:p>
          <a:p>
            <a:pPr marL="0" lvl="0" indent="0" algn="just" rtl="0">
              <a:spcBef>
                <a:spcPts val="0"/>
              </a:spcBef>
              <a:spcAft>
                <a:spcPts val="0"/>
              </a:spcAft>
              <a:buClr>
                <a:schemeClr val="dk1"/>
              </a:buClr>
              <a:buFont typeface="Arial"/>
              <a:buNone/>
            </a:pPr>
            <a:r>
              <a:rPr lang="en-GB" sz="2800" dirty="0" err="1">
                <a:solidFill>
                  <a:schemeClr val="dk1"/>
                </a:solidFill>
                <a:latin typeface="EB Garamond"/>
                <a:ea typeface="EB Garamond"/>
                <a:cs typeface="EB Garamond"/>
                <a:sym typeface="EB Garamond"/>
              </a:rPr>
              <a:t>C’est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finance à petite </a:t>
            </a:r>
            <a:r>
              <a:rPr lang="en-GB" sz="2800" dirty="0" err="1">
                <a:solidFill>
                  <a:schemeClr val="dk1"/>
                </a:solidFill>
                <a:latin typeface="EB Garamond"/>
                <a:ea typeface="EB Garamond"/>
                <a:cs typeface="EB Garamond"/>
                <a:sym typeface="EB Garamond"/>
              </a:rPr>
              <a:t>échelle</a:t>
            </a:r>
            <a:r>
              <a:rPr lang="en-GB" sz="2800" dirty="0">
                <a:solidFill>
                  <a:schemeClr val="dk1"/>
                </a:solidFill>
                <a:latin typeface="EB Garamond"/>
                <a:ea typeface="EB Garamond"/>
                <a:cs typeface="EB Garamond"/>
                <a:sym typeface="EB Garamond"/>
              </a:rPr>
              <a:t> qui </a:t>
            </a:r>
            <a:r>
              <a:rPr lang="en-GB" sz="2800" dirty="0" err="1">
                <a:solidFill>
                  <a:schemeClr val="dk1"/>
                </a:solidFill>
                <a:latin typeface="EB Garamond"/>
                <a:ea typeface="EB Garamond"/>
                <a:cs typeface="EB Garamond"/>
                <a:sym typeface="EB Garamond"/>
              </a:rPr>
              <a:t>s’adapte</a:t>
            </a:r>
            <a:r>
              <a:rPr lang="en-GB" sz="2800" dirty="0">
                <a:solidFill>
                  <a:schemeClr val="dk1"/>
                </a:solidFill>
                <a:latin typeface="EB Garamond"/>
                <a:ea typeface="EB Garamond"/>
                <a:cs typeface="EB Garamond"/>
                <a:sym typeface="EB Garamond"/>
              </a:rPr>
              <a:t> aux </a:t>
            </a:r>
            <a:r>
              <a:rPr lang="en-GB" sz="2800" dirty="0" err="1">
                <a:solidFill>
                  <a:schemeClr val="dk1"/>
                </a:solidFill>
                <a:latin typeface="EB Garamond"/>
                <a:ea typeface="EB Garamond"/>
                <a:cs typeface="EB Garamond"/>
                <a:sym typeface="EB Garamond"/>
              </a:rPr>
              <a:t>besoins</a:t>
            </a:r>
            <a:r>
              <a:rPr lang="en-GB" sz="2800" dirty="0">
                <a:solidFill>
                  <a:schemeClr val="dk1"/>
                </a:solidFill>
                <a:latin typeface="EB Garamond"/>
                <a:ea typeface="EB Garamond"/>
                <a:cs typeface="EB Garamond"/>
                <a:sym typeface="EB Garamond"/>
              </a:rPr>
              <a:t> des publics </a:t>
            </a:r>
            <a:r>
              <a:rPr lang="en-GB" sz="2800" dirty="0" err="1">
                <a:solidFill>
                  <a:schemeClr val="dk1"/>
                </a:solidFill>
                <a:latin typeface="EB Garamond"/>
                <a:ea typeface="EB Garamond"/>
                <a:cs typeface="EB Garamond"/>
                <a:sym typeface="EB Garamond"/>
              </a:rPr>
              <a:t>qu’elle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cible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objectifs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l’inclusion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financière</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et la </a:t>
            </a:r>
            <a:r>
              <a:rPr lang="en-GB" sz="2800" dirty="0" err="1">
                <a:solidFill>
                  <a:schemeClr val="dk1"/>
                </a:solidFill>
                <a:latin typeface="EB Garamond"/>
                <a:ea typeface="EB Garamond"/>
                <a:cs typeface="EB Garamond"/>
                <a:sym typeface="EB Garamond"/>
              </a:rPr>
              <a:t>réduction</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pauvreté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Jégourel</a:t>
            </a:r>
            <a:r>
              <a:rPr lang="en-GB" sz="2800" dirty="0">
                <a:solidFill>
                  <a:schemeClr val="dk1"/>
                </a:solidFill>
                <a:latin typeface="EB Garamond"/>
                <a:ea typeface="EB Garamond"/>
                <a:cs typeface="EB Garamond"/>
                <a:sym typeface="EB Garamond"/>
              </a:rPr>
              <a:t> Y., 2008)</a:t>
            </a:r>
            <a:endParaRPr sz="2800" dirty="0">
              <a:solidFill>
                <a:schemeClr val="dk1"/>
              </a:solidFill>
              <a:latin typeface="EB Garamond"/>
              <a:ea typeface="EB Garamond"/>
              <a:cs typeface="EB Garamond"/>
              <a:sym typeface="EB Garamond"/>
            </a:endParaRPr>
          </a:p>
          <a:p>
            <a:pPr marL="0" marR="0" lvl="0" indent="0" algn="just" rtl="0">
              <a:lnSpc>
                <a:spcPct val="100000"/>
              </a:lnSpc>
              <a:spcBef>
                <a:spcPts val="0"/>
              </a:spcBef>
              <a:spcAft>
                <a:spcPts val="0"/>
              </a:spcAft>
              <a:buNone/>
            </a:pPr>
            <a:endParaRPr sz="2800" i="0" u="none" strike="noStrike" cap="none" dirty="0">
              <a:solidFill>
                <a:schemeClr val="dk1"/>
              </a:solidFill>
              <a:latin typeface="EB Garamond"/>
              <a:ea typeface="EB Garamond"/>
              <a:cs typeface="EB Garamond"/>
              <a:sym typeface="EB Garamond"/>
            </a:endParaRPr>
          </a:p>
        </p:txBody>
      </p:sp>
      <p:sp>
        <p:nvSpPr>
          <p:cNvPr id="155" name="Google Shape;155;p25"/>
          <p:cNvSpPr/>
          <p:nvPr/>
        </p:nvSpPr>
        <p:spPr>
          <a:xfrm>
            <a:off x="1284172" y="22411705"/>
            <a:ext cx="2840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3000" b="1">
                <a:solidFill>
                  <a:srgbClr val="CC0000"/>
                </a:solidFill>
                <a:latin typeface="EB Garamond"/>
                <a:ea typeface="EB Garamond"/>
                <a:cs typeface="EB Garamond"/>
                <a:sym typeface="EB Garamond"/>
              </a:rPr>
              <a:t>Microfinance :</a:t>
            </a:r>
            <a:endParaRPr sz="3000" b="1">
              <a:solidFill>
                <a:srgbClr val="CC0000"/>
              </a:solidFill>
              <a:latin typeface="EB Garamond"/>
              <a:ea typeface="EB Garamond"/>
              <a:cs typeface="EB Garamond"/>
              <a:sym typeface="EB Garamond"/>
            </a:endParaRPr>
          </a:p>
        </p:txBody>
      </p:sp>
      <p:sp>
        <p:nvSpPr>
          <p:cNvPr id="156" name="Google Shape;156;p25"/>
          <p:cNvSpPr/>
          <p:nvPr/>
        </p:nvSpPr>
        <p:spPr>
          <a:xfrm>
            <a:off x="3408136" y="36726286"/>
            <a:ext cx="10497600" cy="13851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2800">
              <a:solidFill>
                <a:schemeClr val="dk1"/>
              </a:solidFill>
              <a:latin typeface="Calibri"/>
              <a:ea typeface="Calibri"/>
              <a:cs typeface="Calibri"/>
              <a:sym typeface="Calibri"/>
            </a:endParaRPr>
          </a:p>
        </p:txBody>
      </p:sp>
      <p:sp>
        <p:nvSpPr>
          <p:cNvPr id="157" name="Google Shape;157;p25"/>
          <p:cNvSpPr/>
          <p:nvPr/>
        </p:nvSpPr>
        <p:spPr>
          <a:xfrm>
            <a:off x="16273175" y="33928225"/>
            <a:ext cx="6372000" cy="5067000"/>
          </a:xfrm>
          <a:prstGeom prst="rect">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GB" sz="2800" b="1">
                <a:solidFill>
                  <a:schemeClr val="dk1"/>
                </a:solidFill>
                <a:latin typeface="EB Garamond"/>
                <a:ea typeface="EB Garamond"/>
                <a:cs typeface="EB Garamond"/>
                <a:sym typeface="EB Garamond"/>
              </a:rPr>
              <a:t>La protection sociale adaptative</a:t>
            </a:r>
            <a:r>
              <a:rPr lang="en-GB" sz="2800">
                <a:solidFill>
                  <a:schemeClr val="dk1"/>
                </a:solidFill>
                <a:latin typeface="EB Garamond"/>
                <a:ea typeface="EB Garamond"/>
                <a:cs typeface="EB Garamond"/>
                <a:sym typeface="EB Garamond"/>
              </a:rPr>
              <a:t> (PSA) est un outil crucial pour soutenir les gouvernements nationaux dans le développement de systèmes qui aident les ménages et les communautés à réduire leurs vulnérabilités socio-économiques face au changement climatique et à d’autres chocs covariants en renforçant leurs </a:t>
            </a:r>
            <a:r>
              <a:rPr lang="en-GB" sz="2800" b="1">
                <a:solidFill>
                  <a:schemeClr val="dk1"/>
                </a:solidFill>
                <a:latin typeface="EB Garamond"/>
                <a:ea typeface="EB Garamond"/>
                <a:cs typeface="EB Garamond"/>
                <a:sym typeface="EB Garamond"/>
              </a:rPr>
              <a:t>capacités à se préparer</a:t>
            </a:r>
            <a:r>
              <a:rPr lang="en-GB" sz="2800">
                <a:solidFill>
                  <a:schemeClr val="dk1"/>
                </a:solidFill>
                <a:latin typeface="EB Garamond"/>
                <a:ea typeface="EB Garamond"/>
                <a:cs typeface="EB Garamond"/>
                <a:sym typeface="EB Garamond"/>
              </a:rPr>
              <a:t>, </a:t>
            </a:r>
            <a:r>
              <a:rPr lang="en-GB" sz="2800" b="1">
                <a:solidFill>
                  <a:schemeClr val="dk1"/>
                </a:solidFill>
                <a:latin typeface="EB Garamond"/>
                <a:ea typeface="EB Garamond"/>
                <a:cs typeface="EB Garamond"/>
                <a:sym typeface="EB Garamond"/>
              </a:rPr>
              <a:t>à absorber</a:t>
            </a:r>
            <a:r>
              <a:rPr lang="en-GB" sz="2800">
                <a:solidFill>
                  <a:schemeClr val="dk1"/>
                </a:solidFill>
                <a:latin typeface="EB Garamond"/>
                <a:ea typeface="EB Garamond"/>
                <a:cs typeface="EB Garamond"/>
                <a:sym typeface="EB Garamond"/>
              </a:rPr>
              <a:t> et </a:t>
            </a:r>
            <a:r>
              <a:rPr lang="en-GB" sz="2800" b="1">
                <a:solidFill>
                  <a:schemeClr val="dk1"/>
                </a:solidFill>
                <a:latin typeface="EB Garamond"/>
                <a:ea typeface="EB Garamond"/>
                <a:cs typeface="EB Garamond"/>
                <a:sym typeface="EB Garamond"/>
              </a:rPr>
              <a:t>à s’adapter</a:t>
            </a:r>
            <a:r>
              <a:rPr lang="en-GB" sz="2800">
                <a:solidFill>
                  <a:schemeClr val="dk1"/>
                </a:solidFill>
                <a:latin typeface="EB Garamond"/>
                <a:ea typeface="EB Garamond"/>
                <a:cs typeface="EB Garamond"/>
                <a:sym typeface="EB Garamond"/>
              </a:rPr>
              <a:t> aux conséquences de ces chocs.</a:t>
            </a:r>
            <a:endParaRPr sz="2800">
              <a:solidFill>
                <a:schemeClr val="dk1"/>
              </a:solidFill>
              <a:latin typeface="EB Garamond"/>
              <a:ea typeface="EB Garamond"/>
              <a:cs typeface="EB Garamond"/>
              <a:sym typeface="EB Garamond"/>
            </a:endParaRPr>
          </a:p>
          <a:p>
            <a:pPr marL="0" marR="0" lvl="0" indent="0" algn="just" rtl="0">
              <a:spcBef>
                <a:spcPts val="0"/>
              </a:spcBef>
              <a:spcAft>
                <a:spcPts val="0"/>
              </a:spcAft>
              <a:buNone/>
            </a:pPr>
            <a:r>
              <a:rPr lang="en-GB" sz="2800">
                <a:solidFill>
                  <a:schemeClr val="dk1"/>
                </a:solidFill>
                <a:latin typeface="EB Garamond"/>
                <a:ea typeface="EB Garamond"/>
                <a:cs typeface="EB Garamond"/>
                <a:sym typeface="EB Garamond"/>
              </a:rPr>
              <a:t>(Bowen et al., 2020) et (Bahadur et al., 2015)</a:t>
            </a:r>
            <a:endParaRPr sz="2800">
              <a:solidFill>
                <a:schemeClr val="dk1"/>
              </a:solidFill>
              <a:latin typeface="Calibri"/>
              <a:ea typeface="Calibri"/>
              <a:cs typeface="Calibri"/>
              <a:sym typeface="Calibri"/>
            </a:endParaRPr>
          </a:p>
        </p:txBody>
      </p:sp>
      <p:sp>
        <p:nvSpPr>
          <p:cNvPr id="158" name="Google Shape;158;p25"/>
          <p:cNvSpPr/>
          <p:nvPr/>
        </p:nvSpPr>
        <p:spPr>
          <a:xfrm>
            <a:off x="9233475" y="32995575"/>
            <a:ext cx="5597700" cy="6209700"/>
          </a:xfrm>
          <a:prstGeom prst="rect">
            <a:avLst/>
          </a:prstGeom>
          <a:noFill/>
          <a:ln>
            <a:noFill/>
          </a:ln>
        </p:spPr>
        <p:txBody>
          <a:bodyPr spcFirstLastPara="1" wrap="square" lIns="91425" tIns="91425" rIns="91425" bIns="91425" anchor="b" anchorCtr="0">
            <a:noAutofit/>
          </a:bodyPr>
          <a:lstStyle/>
          <a:p>
            <a:pPr marL="0" marR="0" lvl="0" indent="0" algn="just" rtl="0">
              <a:lnSpc>
                <a:spcPct val="100000"/>
              </a:lnSpc>
              <a:spcBef>
                <a:spcPts val="0"/>
              </a:spcBef>
              <a:spcAft>
                <a:spcPts val="0"/>
              </a:spcAft>
              <a:buClr>
                <a:srgbClr val="FFFFFF"/>
              </a:buClr>
              <a:buSzPts val="3600"/>
              <a:buFont typeface="Montserrat"/>
              <a:buNone/>
            </a:pPr>
            <a:r>
              <a:rPr lang="en-GB" sz="1200" dirty="0">
                <a:solidFill>
                  <a:schemeClr val="dk1"/>
                </a:solidFill>
                <a:latin typeface="Times New Roman"/>
                <a:ea typeface="Times New Roman"/>
                <a:cs typeface="Times New Roman"/>
                <a:sym typeface="Times New Roman"/>
              </a:rPr>
              <a:t>.</a:t>
            </a:r>
            <a:r>
              <a:rPr lang="en-GB" sz="2800" dirty="0" err="1">
                <a:solidFill>
                  <a:schemeClr val="dk1"/>
                </a:solidFill>
                <a:latin typeface="EB Garamond"/>
                <a:ea typeface="EB Garamond"/>
                <a:cs typeface="EB Garamond"/>
                <a:sym typeface="EB Garamond"/>
              </a:rPr>
              <a:t>L’association</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crédit</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42.23 %) </a:t>
            </a:r>
            <a:r>
              <a:rPr lang="en-GB" sz="2800" dirty="0" err="1">
                <a:solidFill>
                  <a:schemeClr val="dk1"/>
                </a:solidFill>
                <a:latin typeface="EB Garamond"/>
                <a:ea typeface="EB Garamond"/>
                <a:cs typeface="EB Garamond"/>
                <a:sym typeface="EB Garamond"/>
              </a:rPr>
              <a:t>prend</a:t>
            </a:r>
            <a:r>
              <a:rPr lang="en-GB" sz="2800" dirty="0">
                <a:solidFill>
                  <a:schemeClr val="dk1"/>
                </a:solidFill>
                <a:latin typeface="EB Garamond"/>
                <a:ea typeface="EB Garamond"/>
                <a:cs typeface="EB Garamond"/>
                <a:sym typeface="EB Garamond"/>
              </a:rPr>
              <a:t> la première place, </a:t>
            </a:r>
            <a:r>
              <a:rPr lang="en-GB" sz="2800" dirty="0" err="1">
                <a:solidFill>
                  <a:schemeClr val="dk1"/>
                </a:solidFill>
                <a:latin typeface="EB Garamond"/>
                <a:ea typeface="EB Garamond"/>
                <a:cs typeface="EB Garamond"/>
                <a:sym typeface="EB Garamond"/>
              </a:rPr>
              <a:t>suivi</a:t>
            </a:r>
            <a:r>
              <a:rPr lang="en-GB" sz="2800" dirty="0">
                <a:solidFill>
                  <a:schemeClr val="dk1"/>
                </a:solidFill>
                <a:latin typeface="EB Garamond"/>
                <a:ea typeface="EB Garamond"/>
                <a:cs typeface="EB Garamond"/>
                <a:sym typeface="EB Garamond"/>
              </a:rPr>
              <a:t> par les institutions de microfinance (</a:t>
            </a:r>
            <a:r>
              <a:rPr lang="en-GB" sz="2800" dirty="0" smtClean="0">
                <a:solidFill>
                  <a:schemeClr val="dk1"/>
                </a:solidFill>
                <a:latin typeface="EB Garamond"/>
                <a:ea typeface="EB Garamond"/>
                <a:cs typeface="EB Garamond"/>
                <a:sym typeface="EB Garamond"/>
              </a:rPr>
              <a:t>36.80 %), </a:t>
            </a:r>
            <a:r>
              <a:rPr lang="en-GB" sz="2800" dirty="0">
                <a:solidFill>
                  <a:schemeClr val="dk1"/>
                </a:solidFill>
                <a:latin typeface="EB Garamond"/>
                <a:ea typeface="EB Garamond"/>
                <a:cs typeface="EB Garamond"/>
                <a:sym typeface="EB Garamond"/>
              </a:rPr>
              <a:t>la </a:t>
            </a:r>
            <a:r>
              <a:rPr lang="en-GB" sz="2800" dirty="0" err="1">
                <a:solidFill>
                  <a:schemeClr val="dk1"/>
                </a:solidFill>
                <a:latin typeface="EB Garamond"/>
                <a:ea typeface="EB Garamond"/>
                <a:cs typeface="EB Garamond"/>
                <a:sym typeface="EB Garamond"/>
              </a:rPr>
              <a:t>famille</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11,34 %), </a:t>
            </a:r>
            <a:r>
              <a:rPr lang="en-GB" sz="2800" dirty="0">
                <a:solidFill>
                  <a:schemeClr val="dk1"/>
                </a:solidFill>
                <a:latin typeface="EB Garamond"/>
                <a:ea typeface="EB Garamond"/>
                <a:cs typeface="EB Garamond"/>
                <a:sym typeface="EB Garamond"/>
              </a:rPr>
              <a:t>les </a:t>
            </a:r>
            <a:r>
              <a:rPr lang="en-GB" sz="2800" dirty="0" err="1">
                <a:solidFill>
                  <a:schemeClr val="dk1"/>
                </a:solidFill>
                <a:latin typeface="EB Garamond"/>
                <a:ea typeface="EB Garamond"/>
                <a:cs typeface="EB Garamond"/>
                <a:sym typeface="EB Garamond"/>
              </a:rPr>
              <a:t>amis</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4,60 %), </a:t>
            </a:r>
            <a:r>
              <a:rPr lang="en-GB" sz="2800" dirty="0">
                <a:solidFill>
                  <a:schemeClr val="dk1"/>
                </a:solidFill>
                <a:latin typeface="EB Garamond"/>
                <a:ea typeface="EB Garamond"/>
                <a:cs typeface="EB Garamond"/>
                <a:sym typeface="EB Garamond"/>
              </a:rPr>
              <a:t>le </a:t>
            </a:r>
            <a:r>
              <a:rPr lang="en-GB" sz="2800" dirty="0" err="1">
                <a:solidFill>
                  <a:schemeClr val="dk1"/>
                </a:solidFill>
                <a:latin typeface="EB Garamond"/>
                <a:ea typeface="EB Garamond"/>
                <a:cs typeface="EB Garamond"/>
                <a:sym typeface="EB Garamond"/>
              </a:rPr>
              <a:t>voisin</a:t>
            </a:r>
            <a:r>
              <a:rPr lang="en-GB" sz="2800" dirty="0">
                <a:solidFill>
                  <a:schemeClr val="dk1"/>
                </a:solidFill>
                <a:latin typeface="EB Garamond"/>
                <a:ea typeface="EB Garamond"/>
                <a:cs typeface="EB Garamond"/>
                <a:sym typeface="EB Garamond"/>
              </a:rPr>
              <a:t> (3,90) et </a:t>
            </a:r>
            <a:r>
              <a:rPr lang="en-GB" sz="2800" dirty="0" err="1">
                <a:solidFill>
                  <a:schemeClr val="dk1"/>
                </a:solidFill>
                <a:latin typeface="EB Garamond"/>
                <a:ea typeface="EB Garamond"/>
                <a:cs typeface="EB Garamond"/>
                <a:sym typeface="EB Garamond"/>
              </a:rPr>
              <a:t>autres</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2,60 %)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financement</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activités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génératrices</a:t>
            </a:r>
            <a:r>
              <a:rPr lang="en-GB" sz="2800" dirty="0">
                <a:solidFill>
                  <a:schemeClr val="dk1"/>
                </a:solidFill>
                <a:latin typeface="EB Garamond"/>
                <a:ea typeface="EB Garamond"/>
                <a:cs typeface="EB Garamond"/>
                <a:sym typeface="EB Garamond"/>
              </a:rPr>
              <a:t> de </a:t>
            </a:r>
            <a:r>
              <a:rPr lang="en-GB" sz="2800" dirty="0" err="1" smtClean="0">
                <a:solidFill>
                  <a:schemeClr val="dk1"/>
                </a:solidFill>
                <a:latin typeface="EB Garamond"/>
                <a:ea typeface="EB Garamond"/>
                <a:cs typeface="EB Garamond"/>
                <a:sym typeface="EB Garamond"/>
              </a:rPr>
              <a:t>revenus</a:t>
            </a:r>
            <a:r>
              <a:rPr lang="en-GB" sz="2800" dirty="0" smtClean="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(AGR)</a:t>
            </a:r>
            <a:r>
              <a:rPr lang="en-GB" sz="2400" dirty="0">
                <a:solidFill>
                  <a:schemeClr val="dk1"/>
                </a:solidFill>
                <a:latin typeface="Times New Roman"/>
                <a:ea typeface="Times New Roman"/>
                <a:cs typeface="Times New Roman"/>
                <a:sym typeface="Times New Roman"/>
              </a:rPr>
              <a:t>. </a:t>
            </a:r>
            <a:endParaRPr sz="2400" dirty="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FFFFFF"/>
              </a:buClr>
              <a:buSzPts val="3600"/>
              <a:buFont typeface="Montserrat"/>
              <a:buNone/>
            </a:pPr>
            <a:r>
              <a:rPr lang="en-GB" sz="2800" dirty="0" err="1">
                <a:solidFill>
                  <a:schemeClr val="dk1"/>
                </a:solidFill>
                <a:latin typeface="EB Garamond"/>
                <a:ea typeface="EB Garamond"/>
                <a:cs typeface="EB Garamond"/>
                <a:sym typeface="EB Garamond"/>
              </a:rPr>
              <a:t>D’après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graphique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il</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constaté</a:t>
            </a:r>
            <a:r>
              <a:rPr lang="en-GB" sz="2800" dirty="0">
                <a:solidFill>
                  <a:schemeClr val="dk1"/>
                </a:solidFill>
                <a:latin typeface="EB Garamond"/>
                <a:ea typeface="EB Garamond"/>
                <a:cs typeface="EB Garamond"/>
                <a:sym typeface="EB Garamond"/>
              </a:rPr>
              <a:t> que les AGR des ménages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vu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amélioration</a:t>
            </a:r>
            <a:r>
              <a:rPr lang="en-GB" sz="2800" dirty="0">
                <a:solidFill>
                  <a:schemeClr val="dk1"/>
                </a:solidFill>
                <a:latin typeface="EB Garamond"/>
                <a:ea typeface="EB Garamond"/>
                <a:cs typeface="EB Garamond"/>
                <a:sym typeface="EB Garamond"/>
              </a:rPr>
              <a:t>. Sur les 70 ménages  </a:t>
            </a:r>
            <a:r>
              <a:rPr lang="en-GB" sz="2800" dirty="0" err="1">
                <a:solidFill>
                  <a:schemeClr val="dk1"/>
                </a:solidFill>
                <a:latin typeface="EB Garamond"/>
                <a:ea typeface="EB Garamond"/>
                <a:cs typeface="EB Garamond"/>
                <a:sym typeface="EB Garamond"/>
              </a:rPr>
              <a:t>interviewés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moyenne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chaque</a:t>
            </a:r>
            <a:r>
              <a:rPr lang="en-GB" sz="2800" dirty="0">
                <a:solidFill>
                  <a:schemeClr val="dk1"/>
                </a:solidFill>
                <a:latin typeface="EB Garamond"/>
                <a:ea typeface="EB Garamond"/>
                <a:cs typeface="EB Garamond"/>
                <a:sym typeface="EB Garamond"/>
              </a:rPr>
              <a:t> type </a:t>
            </a:r>
            <a:r>
              <a:rPr lang="en-GB" sz="2800" dirty="0" err="1">
                <a:solidFill>
                  <a:schemeClr val="dk1"/>
                </a:solidFill>
                <a:latin typeface="EB Garamond"/>
                <a:ea typeface="EB Garamond"/>
                <a:cs typeface="EB Garamond"/>
                <a:sym typeface="EB Garamond"/>
              </a:rPr>
              <a:t>d’activité</a:t>
            </a:r>
            <a:r>
              <a:rPr lang="en-GB" sz="2800" dirty="0">
                <a:solidFill>
                  <a:schemeClr val="dk1"/>
                </a:solidFill>
                <a:latin typeface="EB Garamond"/>
                <a:ea typeface="EB Garamond"/>
                <a:cs typeface="EB Garamond"/>
                <a:sym typeface="EB Garamond"/>
              </a:rPr>
              <a:t> (agriculture, </a:t>
            </a:r>
            <a:r>
              <a:rPr lang="en-GB" sz="2800" dirty="0" err="1">
                <a:solidFill>
                  <a:schemeClr val="dk1"/>
                </a:solidFill>
                <a:latin typeface="EB Garamond"/>
                <a:ea typeface="EB Garamond"/>
                <a:cs typeface="EB Garamond"/>
                <a:sym typeface="EB Garamond"/>
              </a:rPr>
              <a:t>élevage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artisanat</a:t>
            </a:r>
            <a:r>
              <a:rPr lang="en-GB" sz="2800" dirty="0">
                <a:solidFill>
                  <a:schemeClr val="dk1"/>
                </a:solidFill>
                <a:latin typeface="EB Garamond"/>
                <a:ea typeface="EB Garamond"/>
                <a:cs typeface="EB Garamond"/>
                <a:sym typeface="EB Garamond"/>
              </a:rPr>
              <a:t>, service) a </a:t>
            </a:r>
            <a:r>
              <a:rPr lang="en-GB" sz="2800" dirty="0" err="1">
                <a:solidFill>
                  <a:schemeClr val="dk1"/>
                </a:solidFill>
                <a:latin typeface="EB Garamond"/>
                <a:ea typeface="EB Garamond"/>
                <a:cs typeface="EB Garamond"/>
                <a:sym typeface="EB Garamond"/>
              </a:rPr>
              <a:t>eu</a:t>
            </a:r>
            <a:r>
              <a:rPr lang="en-GB" sz="2800" dirty="0">
                <a:solidFill>
                  <a:schemeClr val="dk1"/>
                </a:solidFill>
                <a:latin typeface="EB Garamond"/>
                <a:ea typeface="EB Garamond"/>
                <a:cs typeface="EB Garamond"/>
                <a:sym typeface="EB Garamond"/>
              </a:rPr>
              <a:t> </a:t>
            </a:r>
            <a:r>
              <a:rPr lang="en-GB" sz="2800" b="1" dirty="0">
                <a:solidFill>
                  <a:schemeClr val="dk1"/>
                </a:solidFill>
                <a:latin typeface="EB Garamond"/>
                <a:ea typeface="EB Garamond"/>
                <a:cs typeface="EB Garamond"/>
                <a:sym typeface="EB Garamond"/>
              </a:rPr>
              <a:t>plus de 70% de </a:t>
            </a:r>
            <a:r>
              <a:rPr lang="en-GB" sz="2800" b="1" dirty="0" err="1">
                <a:solidFill>
                  <a:schemeClr val="dk1"/>
                </a:solidFill>
                <a:latin typeface="EB Garamond"/>
                <a:ea typeface="EB Garamond"/>
                <a:cs typeface="EB Garamond"/>
                <a:sym typeface="EB Garamond"/>
              </a:rPr>
              <a:t>réponse</a:t>
            </a:r>
            <a:r>
              <a:rPr lang="en-GB" sz="2800" b="1" dirty="0">
                <a:solidFill>
                  <a:schemeClr val="dk1"/>
                </a:solidFill>
                <a:latin typeface="EB Garamond"/>
                <a:ea typeface="EB Garamond"/>
                <a:cs typeface="EB Garamond"/>
                <a:sym typeface="EB Garamond"/>
              </a:rPr>
              <a:t> positive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affirmant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augmentation de production.</a:t>
            </a:r>
            <a:endParaRPr sz="2800" b="0" u="none" strike="noStrike" cap="none" dirty="0">
              <a:solidFill>
                <a:schemeClr val="dk1"/>
              </a:solidFill>
              <a:latin typeface="Montserrat"/>
              <a:ea typeface="Montserrat"/>
              <a:cs typeface="Montserrat"/>
              <a:sym typeface="Montserrat"/>
            </a:endParaRPr>
          </a:p>
        </p:txBody>
      </p:sp>
      <p:sp>
        <p:nvSpPr>
          <p:cNvPr id="159" name="Google Shape;159;p25"/>
          <p:cNvSpPr txBox="1"/>
          <p:nvPr/>
        </p:nvSpPr>
        <p:spPr>
          <a:xfrm>
            <a:off x="860625" y="27480355"/>
            <a:ext cx="6729600" cy="4493508"/>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2800" dirty="0" err="1">
                <a:solidFill>
                  <a:schemeClr val="dk1"/>
                </a:solidFill>
                <a:latin typeface="EB Garamond"/>
                <a:ea typeface="EB Garamond"/>
                <a:cs typeface="EB Garamond"/>
                <a:sym typeface="EB Garamond"/>
              </a:rPr>
              <a:t>Selon</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banque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centrale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malgache</a:t>
            </a:r>
            <a:r>
              <a:rPr lang="en-GB" sz="2800" dirty="0">
                <a:solidFill>
                  <a:schemeClr val="dk1"/>
                </a:solidFill>
                <a:latin typeface="EB Garamond"/>
                <a:ea typeface="EB Garamond"/>
                <a:cs typeface="EB Garamond"/>
                <a:sym typeface="EB Garamond"/>
              </a:rPr>
              <a:t> les clients des Institutions de Microfinances (IMFs)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vu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augmentation de </a:t>
            </a:r>
            <a:r>
              <a:rPr lang="en-GB" sz="2800" dirty="0" smtClean="0">
                <a:solidFill>
                  <a:schemeClr val="dk1"/>
                </a:solidFill>
                <a:latin typeface="EB Garamond"/>
                <a:ea typeface="EB Garamond"/>
                <a:cs typeface="EB Garamond"/>
                <a:sym typeface="EB Garamond"/>
              </a:rPr>
              <a:t>180 %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moins</a:t>
            </a:r>
            <a:r>
              <a:rPr lang="en-GB" sz="2800" dirty="0">
                <a:solidFill>
                  <a:schemeClr val="dk1"/>
                </a:solidFill>
                <a:latin typeface="EB Garamond"/>
                <a:ea typeface="EB Garamond"/>
                <a:cs typeface="EB Garamond"/>
                <a:sym typeface="EB Garamond"/>
              </a:rPr>
              <a:t> de dix ans. </a:t>
            </a:r>
            <a:r>
              <a:rPr lang="en-GB" sz="2800" dirty="0" err="1" smtClean="0">
                <a:solidFill>
                  <a:schemeClr val="dk1"/>
                </a:solidFill>
                <a:latin typeface="EB Garamond"/>
                <a:ea typeface="EB Garamond"/>
                <a:cs typeface="EB Garamond"/>
                <a:sym typeface="EB Garamond"/>
              </a:rPr>
              <a:t>L’étude</a:t>
            </a:r>
            <a:r>
              <a:rPr lang="en-GB" sz="2800" dirty="0" smtClean="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du CERED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2019, après le passage du cyclone AVA </a:t>
            </a:r>
            <a:r>
              <a:rPr lang="en-GB" sz="2800" dirty="0" err="1">
                <a:solidFill>
                  <a:schemeClr val="dk1"/>
                </a:solidFill>
                <a:latin typeface="EB Garamond"/>
                <a:ea typeface="EB Garamond"/>
                <a:cs typeface="EB Garamond"/>
                <a:sym typeface="EB Garamond"/>
              </a:rPr>
              <a:t>parmi</a:t>
            </a:r>
            <a:r>
              <a:rPr lang="en-GB" sz="2800" dirty="0">
                <a:solidFill>
                  <a:schemeClr val="dk1"/>
                </a:solidFill>
                <a:latin typeface="EB Garamond"/>
                <a:ea typeface="EB Garamond"/>
                <a:cs typeface="EB Garamond"/>
                <a:sym typeface="EB Garamond"/>
              </a:rPr>
              <a:t> les 203 ménages </a:t>
            </a:r>
            <a:r>
              <a:rPr lang="en-GB" sz="2800" dirty="0" err="1">
                <a:solidFill>
                  <a:schemeClr val="dk1"/>
                </a:solidFill>
                <a:latin typeface="EB Garamond"/>
                <a:ea typeface="EB Garamond"/>
                <a:cs typeface="EB Garamond"/>
                <a:sym typeface="EB Garamond"/>
              </a:rPr>
              <a:t>enquêtés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partie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Atsinanana</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montre</a:t>
            </a:r>
            <a:r>
              <a:rPr lang="en-GB" sz="2800" dirty="0">
                <a:solidFill>
                  <a:schemeClr val="dk1"/>
                </a:solidFill>
                <a:latin typeface="EB Garamond"/>
                <a:ea typeface="EB Garamond"/>
                <a:cs typeface="EB Garamond"/>
                <a:sym typeface="EB Garamond"/>
              </a:rPr>
              <a:t> que les ménages </a:t>
            </a:r>
            <a:r>
              <a:rPr lang="en-GB" sz="2800" dirty="0" err="1">
                <a:solidFill>
                  <a:schemeClr val="dk1"/>
                </a:solidFill>
                <a:latin typeface="EB Garamond"/>
                <a:ea typeface="EB Garamond"/>
                <a:cs typeface="EB Garamond"/>
                <a:sym typeface="EB Garamond"/>
              </a:rPr>
              <a:t>bénéficient</a:t>
            </a:r>
            <a:r>
              <a:rPr lang="en-GB" sz="2800" dirty="0">
                <a:solidFill>
                  <a:schemeClr val="dk1"/>
                </a:solidFill>
                <a:latin typeface="EB Garamond"/>
                <a:ea typeface="EB Garamond"/>
                <a:cs typeface="EB Garamond"/>
                <a:sym typeface="EB Garamond"/>
              </a:rPr>
              <a:t> de six sources de </a:t>
            </a:r>
            <a:r>
              <a:rPr lang="en-GB" sz="2800" dirty="0" smtClean="0">
                <a:solidFill>
                  <a:schemeClr val="dk1"/>
                </a:solidFill>
                <a:latin typeface="EB Garamond"/>
                <a:ea typeface="EB Garamond"/>
                <a:cs typeface="EB Garamond"/>
                <a:sym typeface="EB Garamond"/>
              </a:rPr>
              <a:t>prêt : </a:t>
            </a:r>
            <a:r>
              <a:rPr lang="en-GB" sz="2800" dirty="0">
                <a:solidFill>
                  <a:schemeClr val="dk1"/>
                </a:solidFill>
                <a:latin typeface="EB Garamond"/>
                <a:ea typeface="EB Garamond"/>
                <a:cs typeface="EB Garamond"/>
                <a:sym typeface="EB Garamond"/>
              </a:rPr>
              <a:t>IMF, les </a:t>
            </a:r>
            <a:r>
              <a:rPr lang="en-GB" sz="2800" dirty="0" err="1">
                <a:solidFill>
                  <a:schemeClr val="dk1"/>
                </a:solidFill>
                <a:latin typeface="EB Garamond"/>
                <a:ea typeface="EB Garamond"/>
                <a:cs typeface="EB Garamond"/>
                <a:sym typeface="EB Garamond"/>
              </a:rPr>
              <a:t>amis</a:t>
            </a:r>
            <a:r>
              <a:rPr lang="en-GB" sz="2800" dirty="0">
                <a:solidFill>
                  <a:schemeClr val="dk1"/>
                </a:solidFill>
                <a:latin typeface="EB Garamond"/>
                <a:ea typeface="EB Garamond"/>
                <a:cs typeface="EB Garamond"/>
                <a:sym typeface="EB Garamond"/>
              </a:rPr>
              <a:t>, les associations de </a:t>
            </a:r>
            <a:r>
              <a:rPr lang="en-GB" sz="2800" dirty="0" err="1">
                <a:solidFill>
                  <a:schemeClr val="dk1"/>
                </a:solidFill>
                <a:latin typeface="EB Garamond"/>
                <a:ea typeface="EB Garamond"/>
                <a:cs typeface="EB Garamond"/>
                <a:sym typeface="EB Garamond"/>
              </a:rPr>
              <a:t>crédits</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famille</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voisins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autres</a:t>
            </a:r>
            <a:r>
              <a:rPr lang="en-GB" sz="2800" dirty="0">
                <a:solidFill>
                  <a:schemeClr val="dk1"/>
                </a:solidFill>
                <a:latin typeface="EB Garamond"/>
                <a:ea typeface="EB Garamond"/>
                <a:cs typeface="EB Garamond"/>
                <a:sym typeface="EB Garamond"/>
              </a:rPr>
              <a:t> que </a:t>
            </a:r>
            <a:r>
              <a:rPr lang="en-GB" sz="2800" dirty="0" err="1">
                <a:solidFill>
                  <a:schemeClr val="dk1"/>
                </a:solidFill>
                <a:latin typeface="EB Garamond"/>
                <a:ea typeface="EB Garamond"/>
                <a:cs typeface="EB Garamond"/>
                <a:sym typeface="EB Garamond"/>
              </a:rPr>
              <a:t>ses</a:t>
            </a:r>
            <a:r>
              <a:rPr lang="en-GB" sz="2800" dirty="0">
                <a:solidFill>
                  <a:schemeClr val="dk1"/>
                </a:solidFill>
                <a:latin typeface="EB Garamond"/>
                <a:ea typeface="EB Garamond"/>
                <a:cs typeface="EB Garamond"/>
                <a:sym typeface="EB Garamond"/>
              </a:rPr>
              <a:t> sources </a:t>
            </a:r>
            <a:r>
              <a:rPr lang="en-GB" sz="2800" dirty="0" err="1">
                <a:solidFill>
                  <a:schemeClr val="dk1"/>
                </a:solidFill>
                <a:latin typeface="EB Garamond"/>
                <a:ea typeface="EB Garamond"/>
                <a:cs typeface="EB Garamond"/>
                <a:sym typeface="EB Garamond"/>
              </a:rPr>
              <a:t>précitée</a:t>
            </a:r>
            <a:r>
              <a:rPr lang="en-GB" sz="2400" dirty="0" err="1">
                <a:solidFill>
                  <a:schemeClr val="dk1"/>
                </a:solidFill>
                <a:latin typeface="Times New Roman"/>
                <a:ea typeface="Times New Roman"/>
                <a:cs typeface="Times New Roman"/>
                <a:sym typeface="Times New Roman"/>
              </a:rPr>
              <a:t>s</a:t>
            </a:r>
            <a:r>
              <a:rPr lang="en-GB" sz="2400" dirty="0">
                <a:solidFill>
                  <a:schemeClr val="dk1"/>
                </a:solidFill>
                <a:latin typeface="Times New Roman"/>
                <a:ea typeface="Times New Roman"/>
                <a:cs typeface="Times New Roman"/>
                <a:sym typeface="Times New Roman"/>
              </a:rPr>
              <a:t>.</a:t>
            </a:r>
            <a:endParaRPr dirty="0">
              <a:latin typeface="EB Garamond"/>
              <a:ea typeface="EB Garamond"/>
              <a:cs typeface="EB Garamond"/>
              <a:sym typeface="EB Garamond"/>
            </a:endParaRPr>
          </a:p>
        </p:txBody>
      </p:sp>
      <p:pic>
        <p:nvPicPr>
          <p:cNvPr id="160" name="Google Shape;160;p25"/>
          <p:cNvPicPr preferRelativeResize="0"/>
          <p:nvPr/>
        </p:nvPicPr>
        <p:blipFill>
          <a:blip r:embed="rId8">
            <a:alphaModFix/>
          </a:blip>
          <a:stretch>
            <a:fillRect/>
          </a:stretch>
        </p:blipFill>
        <p:spPr>
          <a:xfrm>
            <a:off x="885799" y="23401800"/>
            <a:ext cx="7073489" cy="3854353"/>
          </a:xfrm>
          <a:prstGeom prst="rect">
            <a:avLst/>
          </a:prstGeom>
          <a:noFill/>
          <a:ln>
            <a:noFill/>
          </a:ln>
        </p:spPr>
      </p:pic>
      <p:pic>
        <p:nvPicPr>
          <p:cNvPr id="161" name="Google Shape;161;p25"/>
          <p:cNvPicPr preferRelativeResize="0"/>
          <p:nvPr/>
        </p:nvPicPr>
        <p:blipFill>
          <a:blip r:embed="rId9">
            <a:alphaModFix/>
          </a:blip>
          <a:stretch>
            <a:fillRect/>
          </a:stretch>
        </p:blipFill>
        <p:spPr>
          <a:xfrm>
            <a:off x="885800" y="32216050"/>
            <a:ext cx="8300100" cy="6550575"/>
          </a:xfrm>
          <a:prstGeom prst="rect">
            <a:avLst/>
          </a:prstGeom>
          <a:noFill/>
          <a:ln>
            <a:noFill/>
          </a:ln>
        </p:spPr>
      </p:pic>
      <p:sp>
        <p:nvSpPr>
          <p:cNvPr id="162" name="Google Shape;162;p25"/>
          <p:cNvSpPr txBox="1"/>
          <p:nvPr/>
        </p:nvSpPr>
        <p:spPr>
          <a:xfrm>
            <a:off x="900300" y="39435191"/>
            <a:ext cx="14189428" cy="1671196"/>
          </a:xfrm>
          <a:prstGeom prst="rect">
            <a:avLst/>
          </a:prstGeom>
          <a:noFill/>
          <a:ln>
            <a:noFill/>
          </a:ln>
        </p:spPr>
        <p:txBody>
          <a:bodyPr spcFirstLastPara="1" wrap="square" lIns="91425" tIns="91425" rIns="91425" bIns="91425" anchor="b" anchorCtr="0">
            <a:spAutoFit/>
          </a:bodyPr>
          <a:lstStyle/>
          <a:p>
            <a:pPr marL="0" lvl="0" indent="0" algn="just" rtl="0">
              <a:lnSpc>
                <a:spcPct val="115000"/>
              </a:lnSpc>
              <a:spcBef>
                <a:spcPts val="0"/>
              </a:spcBef>
              <a:spcAft>
                <a:spcPts val="0"/>
              </a:spcAft>
              <a:buNone/>
            </a:pPr>
            <a:r>
              <a:rPr lang="en-GB" sz="2800" dirty="0">
                <a:solidFill>
                  <a:schemeClr val="dk1"/>
                </a:solidFill>
                <a:latin typeface="EB Garamond"/>
                <a:ea typeface="EB Garamond"/>
                <a:cs typeface="EB Garamond"/>
                <a:sym typeface="EB Garamond"/>
              </a:rPr>
              <a:t>Pour </a:t>
            </a:r>
            <a:r>
              <a:rPr lang="en-GB" sz="2800" dirty="0" err="1">
                <a:solidFill>
                  <a:schemeClr val="dk1"/>
                </a:solidFill>
                <a:latin typeface="EB Garamond"/>
                <a:ea typeface="EB Garamond"/>
                <a:cs typeface="EB Garamond"/>
                <a:sym typeface="EB Garamond"/>
              </a:rPr>
              <a:t>conclure</a:t>
            </a:r>
            <a:r>
              <a:rPr lang="en-GB" sz="2800" dirty="0">
                <a:solidFill>
                  <a:schemeClr val="dk1"/>
                </a:solidFill>
                <a:latin typeface="EB Garamond"/>
                <a:ea typeface="EB Garamond"/>
                <a:cs typeface="EB Garamond"/>
                <a:sym typeface="EB Garamond"/>
              </a:rPr>
              <a:t>, la microfinance </a:t>
            </a:r>
            <a:r>
              <a:rPr lang="en-GB" sz="2800" dirty="0" err="1">
                <a:solidFill>
                  <a:schemeClr val="dk1"/>
                </a:solidFill>
                <a:latin typeface="EB Garamond"/>
                <a:ea typeface="EB Garamond"/>
                <a:cs typeface="EB Garamond"/>
                <a:sym typeface="EB Garamond"/>
              </a:rPr>
              <a:t>s’avère</a:t>
            </a:r>
            <a:r>
              <a:rPr lang="en-GB" sz="2800" dirty="0">
                <a:solidFill>
                  <a:schemeClr val="dk1"/>
                </a:solidFill>
                <a:latin typeface="EB Garamond"/>
                <a:ea typeface="EB Garamond"/>
                <a:cs typeface="EB Garamond"/>
                <a:sym typeface="EB Garamond"/>
              </a:rPr>
              <a:t> un </a:t>
            </a:r>
            <a:r>
              <a:rPr lang="en-GB" sz="2800" b="1" dirty="0" err="1">
                <a:solidFill>
                  <a:schemeClr val="dk1"/>
                </a:solidFill>
                <a:latin typeface="EB Garamond"/>
                <a:ea typeface="EB Garamond"/>
                <a:cs typeface="EB Garamond"/>
                <a:sym typeface="EB Garamond"/>
              </a:rPr>
              <a:t>outil</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formel</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contributif</a:t>
            </a:r>
            <a:r>
              <a:rPr lang="en-GB" sz="2800" b="1" dirty="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pour </a:t>
            </a:r>
            <a:r>
              <a:rPr lang="en-GB" sz="2800" dirty="0" err="1">
                <a:solidFill>
                  <a:schemeClr val="dk1"/>
                </a:solidFill>
                <a:latin typeface="EB Garamond"/>
                <a:ea typeface="EB Garamond"/>
                <a:cs typeface="EB Garamond"/>
                <a:sym typeface="EB Garamond"/>
              </a:rPr>
              <a:t>l’amélioration</a:t>
            </a:r>
            <a:r>
              <a:rPr lang="en-GB" sz="2800" dirty="0">
                <a:solidFill>
                  <a:schemeClr val="dk1"/>
                </a:solidFill>
                <a:latin typeface="EB Garamond"/>
                <a:ea typeface="EB Garamond"/>
                <a:cs typeface="EB Garamond"/>
                <a:sym typeface="EB Garamond"/>
              </a:rPr>
              <a:t> du </a:t>
            </a:r>
            <a:r>
              <a:rPr lang="en-GB" sz="2800" dirty="0" err="1">
                <a:solidFill>
                  <a:schemeClr val="dk1"/>
                </a:solidFill>
                <a:latin typeface="EB Garamond"/>
                <a:ea typeface="EB Garamond"/>
                <a:cs typeface="EB Garamond"/>
                <a:sym typeface="EB Garamond"/>
              </a:rPr>
              <a:t>revenu</a:t>
            </a:r>
            <a:r>
              <a:rPr lang="en-GB" sz="2800" dirty="0">
                <a:solidFill>
                  <a:schemeClr val="dk1"/>
                </a:solidFill>
                <a:latin typeface="EB Garamond"/>
                <a:ea typeface="EB Garamond"/>
                <a:cs typeface="EB Garamond"/>
                <a:sym typeface="EB Garamond"/>
              </a:rPr>
              <a:t> et la </a:t>
            </a:r>
            <a:r>
              <a:rPr lang="en-GB" sz="2800" dirty="0" err="1">
                <a:solidFill>
                  <a:schemeClr val="dk1"/>
                </a:solidFill>
                <a:latin typeface="EB Garamond"/>
                <a:ea typeface="EB Garamond"/>
                <a:cs typeface="EB Garamond"/>
                <a:sym typeface="EB Garamond"/>
              </a:rPr>
              <a:t>résilience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socioéconomique</a:t>
            </a:r>
            <a:r>
              <a:rPr lang="en-GB" sz="2800" dirty="0">
                <a:solidFill>
                  <a:schemeClr val="dk1"/>
                </a:solidFill>
                <a:latin typeface="EB Garamond"/>
                <a:ea typeface="EB Garamond"/>
                <a:cs typeface="EB Garamond"/>
                <a:sym typeface="EB Garamond"/>
              </a:rPr>
              <a:t> des ménages, et </a:t>
            </a:r>
            <a:r>
              <a:rPr lang="en-GB" sz="2800" dirty="0" err="1">
                <a:solidFill>
                  <a:schemeClr val="dk1"/>
                </a:solidFill>
                <a:latin typeface="EB Garamond"/>
                <a:ea typeface="EB Garamond"/>
                <a:cs typeface="EB Garamond"/>
                <a:sym typeface="EB Garamond"/>
              </a:rPr>
              <a:t>s’inscrit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bien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tant</a:t>
            </a:r>
            <a:r>
              <a:rPr lang="en-GB" sz="2800" dirty="0">
                <a:solidFill>
                  <a:schemeClr val="dk1"/>
                </a:solidFill>
                <a:latin typeface="EB Garamond"/>
                <a:ea typeface="EB Garamond"/>
                <a:cs typeface="EB Garamond"/>
                <a:sym typeface="EB Garamond"/>
              </a:rPr>
              <a:t> que </a:t>
            </a:r>
            <a:r>
              <a:rPr lang="en-GB" sz="2800" dirty="0" err="1">
                <a:solidFill>
                  <a:schemeClr val="dk1"/>
                </a:solidFill>
                <a:latin typeface="EB Garamond"/>
                <a:ea typeface="EB Garamond"/>
                <a:cs typeface="EB Garamond"/>
                <a:sym typeface="EB Garamond"/>
              </a:rPr>
              <a:t>stratégie</a:t>
            </a:r>
            <a:r>
              <a:rPr lang="en-GB" sz="2800" dirty="0">
                <a:solidFill>
                  <a:schemeClr val="dk1"/>
                </a:solidFill>
                <a:latin typeface="EB Garamond"/>
                <a:ea typeface="EB Garamond"/>
                <a:cs typeface="EB Garamond"/>
                <a:sym typeface="EB Garamond"/>
              </a:rPr>
              <a:t> de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a:t>
            </a:r>
            <a:r>
              <a:rPr lang="en-GB" sz="2800" dirty="0" err="1" smtClean="0">
                <a:solidFill>
                  <a:schemeClr val="dk1"/>
                </a:solidFill>
                <a:latin typeface="EB Garamond"/>
                <a:ea typeface="EB Garamond"/>
                <a:cs typeface="EB Garamond"/>
                <a:sym typeface="EB Garamond"/>
              </a:rPr>
              <a:t>formelle</a:t>
            </a:r>
            <a:r>
              <a:rPr lang="en-GB" sz="2800" dirty="0" smtClean="0">
                <a:solidFill>
                  <a:schemeClr val="dk1"/>
                </a:solidFill>
                <a:latin typeface="EB Garamond"/>
                <a:ea typeface="EB Garamond"/>
                <a:cs typeface="EB Garamond"/>
                <a:sym typeface="EB Garamond"/>
              </a:rPr>
              <a:t> ; </a:t>
            </a:r>
            <a:r>
              <a:rPr lang="en-GB" sz="2800" dirty="0" err="1">
                <a:solidFill>
                  <a:schemeClr val="dk1"/>
                </a:solidFill>
                <a:latin typeface="EB Garamond"/>
                <a:ea typeface="EB Garamond"/>
                <a:cs typeface="EB Garamond"/>
                <a:sym typeface="EB Garamond"/>
              </a:rPr>
              <a:t>bien</a:t>
            </a:r>
            <a:r>
              <a:rPr lang="en-GB" sz="2800" dirty="0">
                <a:solidFill>
                  <a:schemeClr val="dk1"/>
                </a:solidFill>
                <a:latin typeface="EB Garamond"/>
                <a:ea typeface="EB Garamond"/>
                <a:cs typeface="EB Garamond"/>
                <a:sym typeface="EB Garamond"/>
              </a:rPr>
              <a:t> que la proportion des ménages qui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recours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cette</a:t>
            </a:r>
            <a:r>
              <a:rPr lang="en-GB" sz="2800" dirty="0">
                <a:solidFill>
                  <a:schemeClr val="dk1"/>
                </a:solidFill>
                <a:latin typeface="EB Garamond"/>
                <a:ea typeface="EB Garamond"/>
                <a:cs typeface="EB Garamond"/>
                <a:sym typeface="EB Garamond"/>
              </a:rPr>
              <a:t> alternative </a:t>
            </a:r>
            <a:r>
              <a:rPr lang="en-GB" sz="2800" dirty="0" err="1">
                <a:solidFill>
                  <a:schemeClr val="dk1"/>
                </a:solidFill>
                <a:latin typeface="EB Garamond"/>
                <a:ea typeface="EB Garamond"/>
                <a:cs typeface="EB Garamond"/>
                <a:sym typeface="EB Garamond"/>
              </a:rPr>
              <a:t>reste</a:t>
            </a:r>
            <a:r>
              <a:rPr lang="en-GB" sz="2800" dirty="0">
                <a:solidFill>
                  <a:schemeClr val="dk1"/>
                </a:solidFill>
                <a:latin typeface="EB Garamond"/>
                <a:ea typeface="EB Garamond"/>
                <a:cs typeface="EB Garamond"/>
                <a:sym typeface="EB Garamond"/>
              </a:rPr>
              <a:t> encore </a:t>
            </a:r>
            <a:r>
              <a:rPr lang="en-GB" sz="2800" dirty="0" err="1">
                <a:solidFill>
                  <a:schemeClr val="dk1"/>
                </a:solidFill>
                <a:latin typeface="EB Garamond"/>
                <a:ea typeface="EB Garamond"/>
                <a:cs typeface="EB Garamond"/>
                <a:sym typeface="EB Garamond"/>
              </a:rPr>
              <a:t>assez</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faible</a:t>
            </a:r>
            <a:r>
              <a:rPr lang="en-GB" sz="2800" dirty="0">
                <a:solidFill>
                  <a:schemeClr val="dk1"/>
                </a:solidFill>
                <a:latin typeface="EB Garamond"/>
                <a:ea typeface="EB Garamond"/>
                <a:cs typeface="EB Garamond"/>
                <a:sym typeface="EB Garamond"/>
              </a:rPr>
              <a:t>. </a:t>
            </a:r>
            <a:endParaRPr sz="1200" dirty="0">
              <a:solidFill>
                <a:schemeClr val="dk1"/>
              </a:solidFill>
            </a:endParaRPr>
          </a:p>
        </p:txBody>
      </p:sp>
      <p:pic>
        <p:nvPicPr>
          <p:cNvPr id="163" name="Google Shape;163;p25"/>
          <p:cNvPicPr preferRelativeResize="0"/>
          <p:nvPr/>
        </p:nvPicPr>
        <p:blipFill>
          <a:blip r:embed="rId10">
            <a:alphaModFix/>
          </a:blip>
          <a:stretch>
            <a:fillRect/>
          </a:stretch>
        </p:blipFill>
        <p:spPr>
          <a:xfrm>
            <a:off x="9316875" y="27388850"/>
            <a:ext cx="4340499" cy="4249149"/>
          </a:xfrm>
          <a:prstGeom prst="rect">
            <a:avLst/>
          </a:prstGeom>
          <a:noFill/>
          <a:ln>
            <a:noFill/>
          </a:ln>
        </p:spPr>
      </p:pic>
      <p:sp>
        <p:nvSpPr>
          <p:cNvPr id="164" name="Google Shape;164;p25"/>
          <p:cNvSpPr txBox="1"/>
          <p:nvPr/>
        </p:nvSpPr>
        <p:spPr>
          <a:xfrm>
            <a:off x="979275" y="7325980"/>
            <a:ext cx="8300100" cy="646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3000" b="1" dirty="0">
                <a:solidFill>
                  <a:srgbClr val="CC0000"/>
                </a:solidFill>
                <a:latin typeface="EB Garamond"/>
                <a:ea typeface="EB Garamond"/>
                <a:cs typeface="EB Garamond"/>
                <a:sym typeface="EB Garamond"/>
              </a:rPr>
              <a:t>Importance et </a:t>
            </a:r>
            <a:r>
              <a:rPr lang="en-GB" sz="3000" b="1" dirty="0" err="1">
                <a:solidFill>
                  <a:srgbClr val="CC0000"/>
                </a:solidFill>
                <a:latin typeface="EB Garamond"/>
                <a:ea typeface="EB Garamond"/>
                <a:cs typeface="EB Garamond"/>
                <a:sym typeface="EB Garamond"/>
              </a:rPr>
              <a:t>typologie</a:t>
            </a:r>
            <a:r>
              <a:rPr lang="en-GB" sz="3000" b="1" dirty="0">
                <a:solidFill>
                  <a:srgbClr val="CC0000"/>
                </a:solidFill>
                <a:latin typeface="EB Garamond"/>
                <a:ea typeface="EB Garamond"/>
                <a:cs typeface="EB Garamond"/>
                <a:sym typeface="EB Garamond"/>
              </a:rPr>
              <a:t> de la protection </a:t>
            </a:r>
            <a:r>
              <a:rPr lang="en-GB" sz="3000" b="1" dirty="0" err="1">
                <a:solidFill>
                  <a:srgbClr val="CC0000"/>
                </a:solidFill>
                <a:latin typeface="EB Garamond"/>
                <a:ea typeface="EB Garamond"/>
                <a:cs typeface="EB Garamond"/>
                <a:sym typeface="EB Garamond"/>
              </a:rPr>
              <a:t>sociale</a:t>
            </a:r>
            <a:endParaRPr dirty="0"/>
          </a:p>
        </p:txBody>
      </p:sp>
      <p:sp>
        <p:nvSpPr>
          <p:cNvPr id="165" name="Google Shape;165;p25"/>
          <p:cNvSpPr txBox="1"/>
          <p:nvPr/>
        </p:nvSpPr>
        <p:spPr>
          <a:xfrm>
            <a:off x="26262300" y="7361150"/>
            <a:ext cx="30000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3000" b="1" dirty="0" err="1" smtClean="0">
                <a:solidFill>
                  <a:srgbClr val="CC0000"/>
                </a:solidFill>
                <a:latin typeface="EB Garamond"/>
                <a:ea typeface="EB Garamond"/>
                <a:cs typeface="EB Garamond"/>
                <a:sym typeface="EB Garamond"/>
              </a:rPr>
              <a:t>Contexte</a:t>
            </a:r>
            <a:r>
              <a:rPr lang="en-GB" sz="2800" dirty="0" smtClean="0">
                <a:solidFill>
                  <a:schemeClr val="dk1"/>
                </a:solidFill>
                <a:latin typeface="EB Garamond"/>
                <a:ea typeface="EB Garamond"/>
                <a:cs typeface="EB Garamond"/>
                <a:sym typeface="EB Garamond"/>
              </a:rPr>
              <a:t> </a:t>
            </a:r>
            <a:endParaRPr dirty="0"/>
          </a:p>
        </p:txBody>
      </p:sp>
      <p:sp>
        <p:nvSpPr>
          <p:cNvPr id="166" name="Google Shape;166;p25"/>
          <p:cNvSpPr txBox="1"/>
          <p:nvPr/>
        </p:nvSpPr>
        <p:spPr>
          <a:xfrm>
            <a:off x="16361300" y="19390225"/>
            <a:ext cx="6372000" cy="233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cas</a:t>
            </a:r>
            <a:r>
              <a:rPr lang="en-GB" sz="2800" dirty="0">
                <a:solidFill>
                  <a:schemeClr val="dk1"/>
                </a:solidFill>
                <a:latin typeface="EB Garamond"/>
                <a:ea typeface="EB Garamond"/>
                <a:cs typeface="EB Garamond"/>
                <a:sym typeface="EB Garamond"/>
              </a:rPr>
              <a:t> de Madagascar, la </a:t>
            </a:r>
            <a:r>
              <a:rPr lang="en-GB" sz="2800" dirty="0" err="1">
                <a:solidFill>
                  <a:schemeClr val="dk1"/>
                </a:solidFill>
                <a:latin typeface="EB Garamond"/>
                <a:ea typeface="EB Garamond"/>
                <a:cs typeface="EB Garamond"/>
                <a:sym typeface="EB Garamond"/>
              </a:rPr>
              <a:t>majorité</a:t>
            </a:r>
            <a:r>
              <a:rPr lang="en-GB" sz="2800" dirty="0">
                <a:solidFill>
                  <a:schemeClr val="dk1"/>
                </a:solidFill>
                <a:latin typeface="EB Garamond"/>
                <a:ea typeface="EB Garamond"/>
                <a:cs typeface="EB Garamond"/>
                <a:sym typeface="EB Garamond"/>
              </a:rPr>
              <a:t>  de la population non </a:t>
            </a:r>
            <a:r>
              <a:rPr lang="en-GB" sz="2800" dirty="0" err="1">
                <a:solidFill>
                  <a:schemeClr val="dk1"/>
                </a:solidFill>
                <a:latin typeface="EB Garamond"/>
                <a:ea typeface="EB Garamond"/>
                <a:cs typeface="EB Garamond"/>
                <a:sym typeface="EB Garamond"/>
              </a:rPr>
              <a:t>couverte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socialement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recours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plusieurs</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ces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formes</a:t>
            </a:r>
            <a:r>
              <a:rPr lang="en-GB" sz="2800" dirty="0">
                <a:solidFill>
                  <a:schemeClr val="dk1"/>
                </a:solidFill>
                <a:latin typeface="EB Garamond"/>
                <a:ea typeface="EB Garamond"/>
                <a:cs typeface="EB Garamond"/>
                <a:sym typeface="EB Garamond"/>
              </a:rPr>
              <a:t> de PSI.  </a:t>
            </a:r>
            <a:r>
              <a:rPr lang="en-GB" sz="2800" dirty="0" err="1">
                <a:solidFill>
                  <a:schemeClr val="dk1"/>
                </a:solidFill>
                <a:latin typeface="EB Garamond"/>
                <a:ea typeface="EB Garamond"/>
                <a:cs typeface="EB Garamond"/>
                <a:sym typeface="EB Garamond"/>
              </a:rPr>
              <a:t>Toutefois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les  </a:t>
            </a:r>
            <a:r>
              <a:rPr lang="en-GB" sz="2800" b="1" dirty="0" err="1">
                <a:solidFill>
                  <a:schemeClr val="dk1"/>
                </a:solidFill>
                <a:latin typeface="EB Garamond"/>
                <a:ea typeface="EB Garamond"/>
                <a:cs typeface="EB Garamond"/>
                <a:sym typeface="EB Garamond"/>
              </a:rPr>
              <a:t>mécanismes</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dits</a:t>
            </a:r>
            <a:r>
              <a:rPr lang="en-GB" sz="2800" b="1" dirty="0">
                <a:solidFill>
                  <a:schemeClr val="dk1"/>
                </a:solidFill>
                <a:latin typeface="EB Garamond"/>
                <a:ea typeface="EB Garamond"/>
                <a:cs typeface="EB Garamond"/>
                <a:sym typeface="EB Garamond"/>
              </a:rPr>
              <a:t> semi-</a:t>
            </a:r>
            <a:r>
              <a:rPr lang="en-GB" sz="2800" b="1" dirty="0" err="1">
                <a:solidFill>
                  <a:schemeClr val="dk1"/>
                </a:solidFill>
                <a:latin typeface="EB Garamond"/>
                <a:ea typeface="EB Garamond"/>
                <a:cs typeface="EB Garamond"/>
                <a:sym typeface="EB Garamond"/>
              </a:rPr>
              <a:t>formels</a:t>
            </a:r>
            <a:r>
              <a:rPr lang="en-GB" sz="2800" dirty="0">
                <a:solidFill>
                  <a:schemeClr val="dk1"/>
                </a:solidFill>
                <a:latin typeface="EB Garamond"/>
                <a:ea typeface="EB Garamond"/>
                <a:cs typeface="EB Garamond"/>
                <a:sym typeface="EB Garamond"/>
              </a:rPr>
              <a:t> qui nous </a:t>
            </a:r>
            <a:r>
              <a:rPr lang="en-GB" sz="2800" dirty="0" err="1">
                <a:solidFill>
                  <a:schemeClr val="dk1"/>
                </a:solidFill>
                <a:latin typeface="EB Garamond"/>
                <a:ea typeface="EB Garamond"/>
                <a:cs typeface="EB Garamond"/>
                <a:sym typeface="EB Garamond"/>
              </a:rPr>
              <a:t>intéressent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ici</a:t>
            </a:r>
            <a:r>
              <a:rPr lang="en-GB" sz="2800" dirty="0">
                <a:solidFill>
                  <a:schemeClr val="dk1"/>
                </a:solidFill>
                <a:latin typeface="EB Garamond"/>
                <a:ea typeface="EB Garamond"/>
                <a:cs typeface="EB Garamond"/>
                <a:sym typeface="EB Garamond"/>
              </a:rPr>
              <a:t>.</a:t>
            </a:r>
            <a:endParaRPr dirty="0">
              <a:latin typeface="Calibri"/>
              <a:ea typeface="Calibri"/>
              <a:cs typeface="Calibri"/>
              <a:sym typeface="Calibri"/>
            </a:endParaRPr>
          </a:p>
        </p:txBody>
      </p:sp>
      <p:sp>
        <p:nvSpPr>
          <p:cNvPr id="167" name="Google Shape;167;p25"/>
          <p:cNvSpPr txBox="1"/>
          <p:nvPr/>
        </p:nvSpPr>
        <p:spPr>
          <a:xfrm>
            <a:off x="16435638" y="39448210"/>
            <a:ext cx="11887200" cy="1477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Font typeface="Arial"/>
              <a:buNone/>
            </a:pPr>
            <a:r>
              <a:rPr lang="en-GB" sz="2800" dirty="0" err="1">
                <a:solidFill>
                  <a:schemeClr val="dk1"/>
                </a:solidFill>
                <a:latin typeface="EB Garamond"/>
                <a:ea typeface="EB Garamond"/>
                <a:cs typeface="EB Garamond"/>
                <a:sym typeface="EB Garamond"/>
              </a:rPr>
              <a:t>Cette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stratégie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d’adaptation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peut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donc</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servir</a:t>
            </a:r>
            <a:r>
              <a:rPr lang="en-GB" sz="2800" dirty="0">
                <a:solidFill>
                  <a:schemeClr val="dk1"/>
                </a:solidFill>
                <a:latin typeface="EB Garamond"/>
                <a:ea typeface="EB Garamond"/>
                <a:cs typeface="EB Garamond"/>
                <a:sym typeface="EB Garamond"/>
              </a:rPr>
              <a:t> de</a:t>
            </a:r>
            <a:r>
              <a:rPr lang="en-GB" sz="2800" b="1" dirty="0">
                <a:solidFill>
                  <a:schemeClr val="dk1"/>
                </a:solidFill>
                <a:latin typeface="EB Garamond"/>
                <a:ea typeface="EB Garamond"/>
                <a:cs typeface="EB Garamond"/>
                <a:sym typeface="EB Garamond"/>
              </a:rPr>
              <a:t> levier </a:t>
            </a:r>
            <a:r>
              <a:rPr lang="en-GB" sz="2800" dirty="0">
                <a:solidFill>
                  <a:schemeClr val="dk1"/>
                </a:solidFill>
                <a:latin typeface="EB Garamond"/>
                <a:ea typeface="EB Garamond"/>
                <a:cs typeface="EB Garamond"/>
                <a:sym typeface="EB Garamond"/>
              </a:rPr>
              <a:t>pour financer </a:t>
            </a:r>
            <a:r>
              <a:rPr lang="en-GB" sz="2800" dirty="0" err="1">
                <a:solidFill>
                  <a:schemeClr val="dk1"/>
                </a:solidFill>
                <a:latin typeface="EB Garamond"/>
                <a:ea typeface="EB Garamond"/>
                <a:cs typeface="EB Garamond"/>
                <a:sym typeface="EB Garamond"/>
              </a:rPr>
              <a:t>l’extension</a:t>
            </a:r>
            <a:r>
              <a:rPr lang="en-GB" sz="2800" dirty="0">
                <a:solidFill>
                  <a:schemeClr val="dk1"/>
                </a:solidFill>
                <a:latin typeface="EB Garamond"/>
                <a:ea typeface="EB Garamond"/>
                <a:cs typeface="EB Garamond"/>
                <a:sym typeface="EB Garamond"/>
              </a:rPr>
              <a:t> de la couverture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surtout pour les ménages </a:t>
            </a:r>
            <a:r>
              <a:rPr lang="en-GB" sz="2800" dirty="0" err="1">
                <a:solidFill>
                  <a:schemeClr val="dk1"/>
                </a:solidFill>
                <a:latin typeface="EB Garamond"/>
                <a:ea typeface="EB Garamond"/>
                <a:cs typeface="EB Garamond"/>
                <a:sym typeface="EB Garamond"/>
              </a:rPr>
              <a:t>fortement</a:t>
            </a:r>
            <a:r>
              <a:rPr lang="en-GB" sz="2800" dirty="0">
                <a:solidFill>
                  <a:schemeClr val="dk1"/>
                </a:solidFill>
                <a:latin typeface="EB Garamond"/>
                <a:ea typeface="EB Garamond"/>
                <a:cs typeface="EB Garamond"/>
                <a:sym typeface="EB Garamond"/>
              </a:rPr>
              <a:t> exposés aux </a:t>
            </a:r>
            <a:r>
              <a:rPr lang="en-GB" sz="2800" dirty="0" err="1">
                <a:solidFill>
                  <a:schemeClr val="dk1"/>
                </a:solidFill>
                <a:latin typeface="EB Garamond"/>
                <a:ea typeface="EB Garamond"/>
                <a:cs typeface="EB Garamond"/>
                <a:sym typeface="EB Garamond"/>
              </a:rPr>
              <a:t>aléas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climatiques</a:t>
            </a:r>
            <a:r>
              <a:rPr lang="en-GB" sz="2800" dirty="0">
                <a:solidFill>
                  <a:schemeClr val="dk1"/>
                </a:solidFill>
                <a:latin typeface="EB Garamond"/>
                <a:ea typeface="EB Garamond"/>
                <a:cs typeface="EB Garamond"/>
                <a:sym typeface="EB Garamond"/>
              </a:rPr>
              <a:t>, tout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rendant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résilients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progressivement</a:t>
            </a:r>
            <a:r>
              <a:rPr lang="en-GB" sz="2800" dirty="0">
                <a:solidFill>
                  <a:schemeClr val="dk1"/>
                </a:solidFill>
                <a:latin typeface="EB Garamond"/>
                <a:ea typeface="EB Garamond"/>
                <a:cs typeface="EB Garamond"/>
                <a:sym typeface="EB Garamond"/>
              </a:rPr>
              <a:t>.</a:t>
            </a:r>
            <a:endParaRPr dirty="0">
              <a:latin typeface="Calibri"/>
              <a:ea typeface="Calibri"/>
              <a:cs typeface="Calibri"/>
              <a:sym typeface="Calibri"/>
            </a:endParaRPr>
          </a:p>
        </p:txBody>
      </p:sp>
      <p:sp>
        <p:nvSpPr>
          <p:cNvPr id="168" name="Google Shape;168;p25"/>
          <p:cNvSpPr txBox="1"/>
          <p:nvPr/>
        </p:nvSpPr>
        <p:spPr>
          <a:xfrm>
            <a:off x="6492225" y="14248791"/>
            <a:ext cx="8300100" cy="2639667"/>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91425" tIns="91425" rIns="91425" bIns="91425" anchor="ctr" anchorCtr="0">
            <a:spAutoFit/>
          </a:bodyPr>
          <a:lstStyle/>
          <a:p>
            <a:pPr marL="0" lvl="0" indent="0" algn="just" rtl="0">
              <a:lnSpc>
                <a:spcPct val="90000"/>
              </a:lnSpc>
              <a:spcBef>
                <a:spcPts val="1000"/>
              </a:spcBef>
              <a:spcAft>
                <a:spcPts val="0"/>
              </a:spcAft>
              <a:buNone/>
            </a:pPr>
            <a:r>
              <a:rPr lang="en-GB" sz="2800" dirty="0">
                <a:solidFill>
                  <a:schemeClr val="dk1"/>
                </a:solidFill>
                <a:latin typeface="EB Garamond"/>
                <a:ea typeface="EB Garamond"/>
                <a:cs typeface="EB Garamond"/>
                <a:sym typeface="EB Garamond"/>
              </a:rPr>
              <a:t>A Madagascar le document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vigueur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Stratégie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Nationale</a:t>
            </a:r>
            <a:r>
              <a:rPr lang="en-GB" sz="2800" dirty="0">
                <a:solidFill>
                  <a:schemeClr val="dk1"/>
                </a:solidFill>
                <a:latin typeface="EB Garamond"/>
                <a:ea typeface="EB Garamond"/>
                <a:cs typeface="EB Garamond"/>
                <a:sym typeface="EB Garamond"/>
              </a:rPr>
              <a:t> de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(SNPS) pour la </a:t>
            </a:r>
            <a:r>
              <a:rPr lang="en-GB" sz="2800" dirty="0" err="1">
                <a:solidFill>
                  <a:schemeClr val="dk1"/>
                </a:solidFill>
                <a:latin typeface="EB Garamond"/>
                <a:ea typeface="EB Garamond"/>
                <a:cs typeface="EB Garamond"/>
                <a:sym typeface="EB Garamond"/>
              </a:rPr>
              <a:t>période</a:t>
            </a:r>
            <a:r>
              <a:rPr lang="en-GB" sz="2800" dirty="0">
                <a:solidFill>
                  <a:schemeClr val="dk1"/>
                </a:solidFill>
                <a:latin typeface="EB Garamond"/>
                <a:ea typeface="EB Garamond"/>
                <a:cs typeface="EB Garamond"/>
                <a:sym typeface="EB Garamond"/>
              </a:rPr>
              <a:t> 2019-2023. Il </a:t>
            </a:r>
            <a:r>
              <a:rPr lang="en-GB" sz="2800" dirty="0" err="1">
                <a:solidFill>
                  <a:schemeClr val="dk1"/>
                </a:solidFill>
                <a:latin typeface="EB Garamond"/>
                <a:ea typeface="EB Garamond"/>
                <a:cs typeface="EB Garamond"/>
                <a:sym typeface="EB Garamond"/>
              </a:rPr>
              <a:t>précise</a:t>
            </a:r>
            <a:r>
              <a:rPr lang="en-GB" sz="2800" dirty="0">
                <a:solidFill>
                  <a:schemeClr val="dk1"/>
                </a:solidFill>
                <a:latin typeface="EB Garamond"/>
                <a:ea typeface="EB Garamond"/>
                <a:cs typeface="EB Garamond"/>
                <a:sym typeface="EB Garamond"/>
              </a:rPr>
              <a:t> que la protection </a:t>
            </a:r>
            <a:r>
              <a:rPr lang="en-GB" sz="2800" dirty="0" err="1">
                <a:solidFill>
                  <a:schemeClr val="dk1"/>
                </a:solidFill>
                <a:latin typeface="EB Garamond"/>
                <a:ea typeface="EB Garamond"/>
                <a:cs typeface="EB Garamond"/>
                <a:sym typeface="EB Garamond"/>
              </a:rPr>
              <a:t>sociale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malgache</a:t>
            </a:r>
            <a:r>
              <a:rPr lang="en-GB" sz="2800" dirty="0">
                <a:solidFill>
                  <a:schemeClr val="dk1"/>
                </a:solidFill>
                <a:latin typeface="EB Garamond"/>
                <a:ea typeface="EB Garamond"/>
                <a:cs typeface="EB Garamond"/>
                <a:sym typeface="EB Garamond"/>
              </a:rPr>
              <a:t> repose sur </a:t>
            </a:r>
            <a:r>
              <a:rPr lang="en-GB" sz="2800" dirty="0" err="1">
                <a:solidFill>
                  <a:schemeClr val="dk1"/>
                </a:solidFill>
                <a:latin typeface="EB Garamond"/>
                <a:ea typeface="EB Garamond"/>
                <a:cs typeface="EB Garamond"/>
                <a:sym typeface="EB Garamond"/>
              </a:rPr>
              <a:t>quatre</a:t>
            </a:r>
            <a:r>
              <a:rPr lang="en-GB" sz="2800" dirty="0">
                <a:solidFill>
                  <a:schemeClr val="dk1"/>
                </a:solidFill>
                <a:latin typeface="EB Garamond"/>
                <a:ea typeface="EB Garamond"/>
                <a:cs typeface="EB Garamond"/>
                <a:sym typeface="EB Garamond"/>
              </a:rPr>
              <a:t> </a:t>
            </a:r>
            <a:r>
              <a:rPr lang="en-GB" sz="2800" dirty="0" err="1" smtClean="0">
                <a:solidFill>
                  <a:schemeClr val="dk1"/>
                </a:solidFill>
                <a:latin typeface="EB Garamond"/>
                <a:ea typeface="EB Garamond"/>
                <a:cs typeface="EB Garamond"/>
                <a:sym typeface="EB Garamond"/>
              </a:rPr>
              <a:t>piliers</a:t>
            </a:r>
            <a:r>
              <a:rPr lang="en-GB" sz="2800" dirty="0">
                <a:solidFill>
                  <a:schemeClr val="dk1"/>
                </a:solidFill>
                <a:latin typeface="EB Garamond"/>
                <a:ea typeface="EB Garamond"/>
                <a:cs typeface="EB Garamond"/>
                <a:sym typeface="EB Garamond"/>
              </a:rPr>
              <a:t>: </a:t>
            </a:r>
            <a:r>
              <a:rPr lang="en-GB" sz="2800" b="1" dirty="0">
                <a:solidFill>
                  <a:schemeClr val="dk1"/>
                </a:solidFill>
                <a:latin typeface="EB Garamond"/>
                <a:ea typeface="EB Garamond"/>
                <a:cs typeface="EB Garamond"/>
                <a:sym typeface="EB Garamond"/>
              </a:rPr>
              <a:t>les </a:t>
            </a:r>
            <a:r>
              <a:rPr lang="en-GB" sz="2800" b="1" dirty="0" err="1">
                <a:solidFill>
                  <a:schemeClr val="dk1"/>
                </a:solidFill>
                <a:latin typeface="EB Garamond"/>
                <a:ea typeface="EB Garamond"/>
                <a:cs typeface="EB Garamond"/>
                <a:sym typeface="EB Garamond"/>
              </a:rPr>
              <a:t>transferts</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sociaux</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l’accès</a:t>
            </a:r>
            <a:r>
              <a:rPr lang="en-GB" sz="2800" b="1" dirty="0">
                <a:solidFill>
                  <a:schemeClr val="dk1"/>
                </a:solidFill>
                <a:latin typeface="EB Garamond"/>
                <a:ea typeface="EB Garamond"/>
                <a:cs typeface="EB Garamond"/>
                <a:sym typeface="EB Garamond"/>
              </a:rPr>
              <a:t> aux services </a:t>
            </a:r>
            <a:r>
              <a:rPr lang="en-GB" sz="2800" b="1" dirty="0" err="1">
                <a:solidFill>
                  <a:schemeClr val="dk1"/>
                </a:solidFill>
                <a:latin typeface="EB Garamond"/>
                <a:ea typeface="EB Garamond"/>
                <a:cs typeface="EB Garamond"/>
                <a:sym typeface="EB Garamond"/>
              </a:rPr>
              <a:t>sociaux</a:t>
            </a:r>
            <a:r>
              <a:rPr lang="en-GB" sz="2800" b="1" dirty="0">
                <a:solidFill>
                  <a:schemeClr val="dk1"/>
                </a:solidFill>
                <a:latin typeface="EB Garamond"/>
                <a:ea typeface="EB Garamond"/>
                <a:cs typeface="EB Garamond"/>
                <a:sym typeface="EB Garamond"/>
              </a:rPr>
              <a:t> de base, le </a:t>
            </a:r>
            <a:r>
              <a:rPr lang="en-GB" sz="2800" b="1" dirty="0" err="1">
                <a:solidFill>
                  <a:schemeClr val="dk1"/>
                </a:solidFill>
                <a:latin typeface="EB Garamond"/>
                <a:ea typeface="EB Garamond"/>
                <a:cs typeface="EB Garamond"/>
                <a:sym typeface="EB Garamond"/>
              </a:rPr>
              <a:t>renforcement</a:t>
            </a:r>
            <a:r>
              <a:rPr lang="en-GB" sz="2800" b="1" dirty="0">
                <a:solidFill>
                  <a:schemeClr val="dk1"/>
                </a:solidFill>
                <a:latin typeface="EB Garamond"/>
                <a:ea typeface="EB Garamond"/>
                <a:cs typeface="EB Garamond"/>
                <a:sym typeface="EB Garamond"/>
              </a:rPr>
              <a:t> des </a:t>
            </a:r>
            <a:r>
              <a:rPr lang="en-GB" sz="2800" b="1" dirty="0" err="1">
                <a:solidFill>
                  <a:schemeClr val="dk1"/>
                </a:solidFill>
                <a:latin typeface="EB Garamond"/>
                <a:ea typeface="EB Garamond"/>
                <a:cs typeface="EB Garamond"/>
                <a:sym typeface="EB Garamond"/>
              </a:rPr>
              <a:t>moyens</a:t>
            </a:r>
            <a:r>
              <a:rPr lang="en-GB" sz="2800" b="1" dirty="0">
                <a:solidFill>
                  <a:schemeClr val="dk1"/>
                </a:solidFill>
                <a:latin typeface="EB Garamond"/>
                <a:ea typeface="EB Garamond"/>
                <a:cs typeface="EB Garamond"/>
                <a:sym typeface="EB Garamond"/>
              </a:rPr>
              <a:t> de </a:t>
            </a:r>
            <a:r>
              <a:rPr lang="en-GB" sz="2800" b="1" dirty="0" err="1">
                <a:solidFill>
                  <a:schemeClr val="dk1"/>
                </a:solidFill>
                <a:latin typeface="EB Garamond"/>
                <a:ea typeface="EB Garamond"/>
                <a:cs typeface="EB Garamond"/>
                <a:sym typeface="EB Garamond"/>
              </a:rPr>
              <a:t>subsistance</a:t>
            </a:r>
            <a:r>
              <a:rPr lang="en-GB" sz="2800" b="1" dirty="0">
                <a:solidFill>
                  <a:schemeClr val="dk1"/>
                </a:solidFill>
                <a:latin typeface="EB Garamond"/>
                <a:ea typeface="EB Garamond"/>
                <a:cs typeface="EB Garamond"/>
                <a:sym typeface="EB Garamond"/>
              </a:rPr>
              <a:t>, le </a:t>
            </a:r>
            <a:r>
              <a:rPr lang="en-GB" sz="2800" b="1" dirty="0" err="1">
                <a:solidFill>
                  <a:schemeClr val="dk1"/>
                </a:solidFill>
                <a:latin typeface="EB Garamond"/>
                <a:ea typeface="EB Garamond"/>
                <a:cs typeface="EB Garamond"/>
                <a:sym typeface="EB Garamond"/>
              </a:rPr>
              <a:t>régime</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contribut</a:t>
            </a:r>
            <a:r>
              <a:rPr lang="en-GB" sz="2800" b="1" dirty="0" err="1">
                <a:solidFill>
                  <a:schemeClr val="dk1"/>
                </a:solidFill>
                <a:latin typeface="Calibri"/>
                <a:ea typeface="Calibri"/>
                <a:cs typeface="Calibri"/>
                <a:sym typeface="Calibri"/>
              </a:rPr>
              <a:t>if</a:t>
            </a:r>
            <a:r>
              <a:rPr lang="en-GB" sz="2800"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sp>
        <p:nvSpPr>
          <p:cNvPr id="169" name="Google Shape;169;p25"/>
          <p:cNvSpPr txBox="1"/>
          <p:nvPr/>
        </p:nvSpPr>
        <p:spPr>
          <a:xfrm>
            <a:off x="3263625" y="38670250"/>
            <a:ext cx="300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a:solidFill>
                  <a:schemeClr val="dk1"/>
                </a:solidFill>
                <a:latin typeface="EB Garamond"/>
                <a:ea typeface="EB Garamond"/>
                <a:cs typeface="EB Garamond"/>
                <a:sym typeface="EB Garamond"/>
              </a:rPr>
              <a:t>CERED, 2019</a:t>
            </a:r>
            <a:endParaRPr/>
          </a:p>
        </p:txBody>
      </p:sp>
      <p:pic>
        <p:nvPicPr>
          <p:cNvPr id="170" name="Google Shape;170;p25"/>
          <p:cNvPicPr preferRelativeResize="0"/>
          <p:nvPr/>
        </p:nvPicPr>
        <p:blipFill>
          <a:blip r:embed="rId11">
            <a:alphaModFix/>
          </a:blip>
          <a:stretch>
            <a:fillRect/>
          </a:stretch>
        </p:blipFill>
        <p:spPr>
          <a:xfrm>
            <a:off x="1095225" y="858648"/>
            <a:ext cx="28172774" cy="4470777"/>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6"/>
          <p:cNvPicPr preferRelativeResize="0"/>
          <p:nvPr/>
        </p:nvPicPr>
        <p:blipFill>
          <a:blip r:embed="rId3">
            <a:alphaModFix/>
          </a:blip>
          <a:stretch>
            <a:fillRect/>
          </a:stretch>
        </p:blipFill>
        <p:spPr>
          <a:xfrm>
            <a:off x="14751050" y="26404448"/>
            <a:ext cx="981775" cy="1085399"/>
          </a:xfrm>
          <a:prstGeom prst="rect">
            <a:avLst/>
          </a:prstGeom>
          <a:noFill/>
          <a:ln>
            <a:noFill/>
          </a:ln>
        </p:spPr>
      </p:pic>
      <p:sp>
        <p:nvSpPr>
          <p:cNvPr id="176" name="Google Shape;176;p26"/>
          <p:cNvSpPr txBox="1"/>
          <p:nvPr/>
        </p:nvSpPr>
        <p:spPr>
          <a:xfrm>
            <a:off x="17306400" y="21302743"/>
            <a:ext cx="7176000" cy="4068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None/>
            </a:pP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urbanisation </a:t>
            </a:r>
            <a:r>
              <a:rPr lang="en-GB" sz="2800" dirty="0" err="1">
                <a:solidFill>
                  <a:schemeClr val="dk1"/>
                </a:solidFill>
                <a:latin typeface="EB Garamond"/>
                <a:ea typeface="EB Garamond"/>
                <a:cs typeface="EB Garamond"/>
                <a:sym typeface="EB Garamond"/>
              </a:rPr>
              <a:t>galopante</a:t>
            </a:r>
            <a:r>
              <a:rPr lang="en-GB" sz="2800" dirty="0">
                <a:solidFill>
                  <a:schemeClr val="dk1"/>
                </a:solidFill>
                <a:latin typeface="EB Garamond"/>
                <a:ea typeface="EB Garamond"/>
                <a:cs typeface="EB Garamond"/>
                <a:sym typeface="EB Garamond"/>
              </a:rPr>
              <a:t>, un </a:t>
            </a:r>
            <a:r>
              <a:rPr lang="en-GB" sz="2800" dirty="0" err="1">
                <a:solidFill>
                  <a:schemeClr val="dk1"/>
                </a:solidFill>
                <a:latin typeface="EB Garamond"/>
                <a:ea typeface="EB Garamond"/>
                <a:cs typeface="EB Garamond"/>
                <a:sym typeface="EB Garamond"/>
              </a:rPr>
              <a:t>étalement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urbain</a:t>
            </a:r>
            <a:r>
              <a:rPr lang="en-GB" sz="2800" dirty="0">
                <a:solidFill>
                  <a:schemeClr val="dk1"/>
                </a:solidFill>
                <a:latin typeface="EB Garamond"/>
                <a:ea typeface="EB Garamond"/>
                <a:cs typeface="EB Garamond"/>
                <a:sym typeface="EB Garamond"/>
              </a:rPr>
              <a:t> hors du </a:t>
            </a:r>
            <a:r>
              <a:rPr lang="en-GB" sz="2800" dirty="0" err="1">
                <a:solidFill>
                  <a:schemeClr val="dk1"/>
                </a:solidFill>
                <a:latin typeface="EB Garamond"/>
                <a:ea typeface="EB Garamond"/>
                <a:cs typeface="EB Garamond"/>
                <a:sym typeface="EB Garamond"/>
              </a:rPr>
              <a:t>contrôle</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autorités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l’exode</a:t>
            </a:r>
            <a:r>
              <a:rPr lang="en-GB" sz="2800" dirty="0">
                <a:solidFill>
                  <a:schemeClr val="dk1"/>
                </a:solidFill>
                <a:latin typeface="EB Garamond"/>
                <a:ea typeface="EB Garamond"/>
                <a:cs typeface="EB Garamond"/>
                <a:sym typeface="EB Garamond"/>
              </a:rPr>
              <a:t> rural massif du à la </a:t>
            </a:r>
            <a:r>
              <a:rPr lang="en-GB" sz="2800" dirty="0" err="1">
                <a:solidFill>
                  <a:schemeClr val="dk1"/>
                </a:solidFill>
                <a:latin typeface="EB Garamond"/>
                <a:ea typeface="EB Garamond"/>
                <a:cs typeface="EB Garamond"/>
                <a:sym typeface="EB Garamond"/>
              </a:rPr>
              <a:t>sécheresse</a:t>
            </a:r>
            <a:r>
              <a:rPr lang="en-GB" sz="2800" dirty="0">
                <a:solidFill>
                  <a:schemeClr val="dk1"/>
                </a:solidFill>
                <a:latin typeface="EB Garamond"/>
                <a:ea typeface="EB Garamond"/>
                <a:cs typeface="EB Garamond"/>
                <a:sym typeface="EB Garamond"/>
              </a:rPr>
              <a:t> de 1968-1995, des popula­tions </a:t>
            </a:r>
            <a:r>
              <a:rPr lang="en-GB" sz="2800" dirty="0" err="1">
                <a:solidFill>
                  <a:schemeClr val="dk1"/>
                </a:solidFill>
                <a:latin typeface="EB Garamond"/>
                <a:ea typeface="EB Garamond"/>
                <a:cs typeface="EB Garamond"/>
                <a:sym typeface="EB Garamond"/>
              </a:rPr>
              <a:t>démunies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contraintes</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s'établir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terres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marginales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souvent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entraîné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l'occupation</a:t>
            </a:r>
            <a:r>
              <a:rPr lang="en-GB" sz="2800" dirty="0">
                <a:solidFill>
                  <a:schemeClr val="dk1"/>
                </a:solidFill>
                <a:latin typeface="EB Garamond"/>
                <a:ea typeface="EB Garamond"/>
                <a:cs typeface="EB Garamond"/>
                <a:sym typeface="EB Garamond"/>
              </a:rPr>
              <a:t> de zones </a:t>
            </a:r>
            <a:r>
              <a:rPr lang="en-GB" sz="2800" dirty="0" err="1">
                <a:solidFill>
                  <a:schemeClr val="dk1"/>
                </a:solidFill>
                <a:latin typeface="EB Garamond"/>
                <a:ea typeface="EB Garamond"/>
                <a:cs typeface="EB Garamond"/>
                <a:sym typeface="EB Garamond"/>
              </a:rPr>
              <a:t>inondables</a:t>
            </a:r>
            <a:r>
              <a:rPr lang="en-GB" sz="2800" dirty="0">
                <a:solidFill>
                  <a:schemeClr val="dk1"/>
                </a:solidFill>
                <a:latin typeface="EB Garamond"/>
                <a:ea typeface="EB Garamond"/>
                <a:cs typeface="EB Garamond"/>
                <a:sym typeface="EB Garamond"/>
              </a:rPr>
              <a:t> (CISSE, 2019). Avec le regain </a:t>
            </a:r>
            <a:r>
              <a:rPr lang="en-GB" sz="2800" dirty="0" err="1">
                <a:solidFill>
                  <a:schemeClr val="dk1"/>
                </a:solidFill>
                <a:latin typeface="EB Garamond"/>
                <a:ea typeface="EB Garamond"/>
                <a:cs typeface="EB Garamond"/>
                <a:sym typeface="EB Garamond"/>
              </a:rPr>
              <a:t>pluviométrique</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grandes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villes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sénégalaises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notamment</a:t>
            </a:r>
            <a:r>
              <a:rPr lang="en-GB" sz="2800" dirty="0">
                <a:solidFill>
                  <a:schemeClr val="dk1"/>
                </a:solidFill>
                <a:latin typeface="EB Garamond"/>
                <a:ea typeface="EB Garamond"/>
                <a:cs typeface="EB Garamond"/>
                <a:sym typeface="EB Garamond"/>
              </a:rPr>
              <a:t> Dakar et </a:t>
            </a:r>
            <a:r>
              <a:rPr lang="en-GB" sz="2800" dirty="0" err="1">
                <a:solidFill>
                  <a:schemeClr val="dk1"/>
                </a:solidFill>
                <a:latin typeface="EB Garamond"/>
                <a:ea typeface="EB Garamond"/>
                <a:cs typeface="EB Garamond"/>
                <a:sym typeface="EB Garamond"/>
              </a:rPr>
              <a:t>sa</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banlieue</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régions</a:t>
            </a:r>
            <a:r>
              <a:rPr lang="en-GB" sz="2800" dirty="0">
                <a:solidFill>
                  <a:schemeClr val="dk1"/>
                </a:solidFill>
                <a:latin typeface="EB Garamond"/>
                <a:ea typeface="EB Garamond"/>
                <a:cs typeface="EB Garamond"/>
                <a:sym typeface="EB Garamond"/>
              </a:rPr>
              <a:t> de Saint-Louis, </a:t>
            </a:r>
            <a:r>
              <a:rPr lang="en-GB" sz="2800" dirty="0" err="1">
                <a:solidFill>
                  <a:schemeClr val="dk1"/>
                </a:solidFill>
                <a:latin typeface="EB Garamond"/>
                <a:ea typeface="EB Garamond"/>
                <a:cs typeface="EB Garamond"/>
                <a:sym typeface="EB Garamond"/>
              </a:rPr>
              <a:t>Kaolack</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Ziguinchor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Kédougou</a:t>
            </a:r>
            <a:r>
              <a:rPr lang="en-GB" sz="2800" dirty="0">
                <a:solidFill>
                  <a:schemeClr val="dk1"/>
                </a:solidFill>
                <a:latin typeface="EB Garamond"/>
                <a:ea typeface="EB Garamond"/>
                <a:cs typeface="EB Garamond"/>
                <a:sym typeface="EB Garamond"/>
              </a:rPr>
              <a:t>, etc.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devenues</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milieux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vulnérables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régulièrement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affectées</a:t>
            </a:r>
            <a:r>
              <a:rPr lang="en-GB" sz="2800" dirty="0">
                <a:solidFill>
                  <a:schemeClr val="dk1"/>
                </a:solidFill>
                <a:latin typeface="EB Garamond"/>
                <a:ea typeface="EB Garamond"/>
                <a:cs typeface="EB Garamond"/>
                <a:sym typeface="EB Garamond"/>
              </a:rPr>
              <a:t> par les </a:t>
            </a:r>
            <a:r>
              <a:rPr lang="en-GB" sz="2800" dirty="0" err="1">
                <a:solidFill>
                  <a:schemeClr val="dk1"/>
                </a:solidFill>
                <a:latin typeface="EB Garamond"/>
                <a:ea typeface="EB Garamond"/>
                <a:cs typeface="EB Garamond"/>
                <a:sym typeface="EB Garamond"/>
              </a:rPr>
              <a:t>inondations</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Clr>
                <a:schemeClr val="dk1"/>
              </a:buClr>
              <a:buSzPts val="1100"/>
              <a:buFont typeface="Arial"/>
              <a:buNone/>
            </a:pPr>
            <a:endParaRPr sz="2000" dirty="0">
              <a:solidFill>
                <a:schemeClr val="dk1"/>
              </a:solidFill>
            </a:endParaRPr>
          </a:p>
        </p:txBody>
      </p:sp>
      <p:pic>
        <p:nvPicPr>
          <p:cNvPr id="177" name="Google Shape;177;p26"/>
          <p:cNvPicPr preferRelativeResize="0"/>
          <p:nvPr/>
        </p:nvPicPr>
        <p:blipFill rotWithShape="1">
          <a:blip r:embed="rId4">
            <a:alphaModFix/>
          </a:blip>
          <a:srcRect l="-9721"/>
          <a:stretch/>
        </p:blipFill>
        <p:spPr>
          <a:xfrm>
            <a:off x="12503500" y="13747550"/>
            <a:ext cx="4330899" cy="22301148"/>
          </a:xfrm>
          <a:prstGeom prst="rect">
            <a:avLst/>
          </a:prstGeom>
          <a:noFill/>
          <a:ln>
            <a:noFill/>
          </a:ln>
        </p:spPr>
      </p:pic>
      <p:sp>
        <p:nvSpPr>
          <p:cNvPr id="178" name="Google Shape;178;p26"/>
          <p:cNvSpPr txBox="1"/>
          <p:nvPr/>
        </p:nvSpPr>
        <p:spPr>
          <a:xfrm>
            <a:off x="17339825" y="26916818"/>
            <a:ext cx="11405100" cy="4085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000"/>
              </a:spcBef>
              <a:spcAft>
                <a:spcPts val="0"/>
              </a:spcAft>
              <a:buClr>
                <a:schemeClr val="dk1"/>
              </a:buClr>
              <a:buSzPts val="1100"/>
              <a:buFont typeface="Arial"/>
              <a:buNone/>
            </a:pP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2005, les </a:t>
            </a:r>
            <a:r>
              <a:rPr lang="en-GB" sz="2800" dirty="0" err="1">
                <a:solidFill>
                  <a:schemeClr val="dk1"/>
                </a:solidFill>
                <a:latin typeface="EB Garamond"/>
                <a:ea typeface="EB Garamond"/>
                <a:cs typeface="EB Garamond"/>
                <a:sym typeface="EB Garamond"/>
              </a:rPr>
              <a:t>inondations</a:t>
            </a:r>
            <a:r>
              <a:rPr lang="en-GB" sz="2800" dirty="0">
                <a:solidFill>
                  <a:schemeClr val="dk1"/>
                </a:solidFill>
                <a:latin typeface="EB Garamond"/>
                <a:ea typeface="EB Garamond"/>
                <a:cs typeface="EB Garamond"/>
                <a:sym typeface="EB Garamond"/>
              </a:rPr>
              <a:t> à Dakar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provoqué</a:t>
            </a:r>
            <a:r>
              <a:rPr lang="en-GB" sz="2800" dirty="0">
                <a:solidFill>
                  <a:schemeClr val="dk1"/>
                </a:solidFill>
                <a:latin typeface="EB Garamond"/>
                <a:ea typeface="EB Garamond"/>
                <a:cs typeface="EB Garamond"/>
                <a:sym typeface="EB Garamond"/>
              </a:rPr>
              <a:t> 46 </a:t>
            </a:r>
            <a:r>
              <a:rPr lang="en-GB" sz="2800" dirty="0" err="1">
                <a:solidFill>
                  <a:schemeClr val="dk1"/>
                </a:solidFill>
                <a:latin typeface="EB Garamond"/>
                <a:ea typeface="EB Garamond"/>
                <a:cs typeface="EB Garamond"/>
                <a:sym typeface="EB Garamond"/>
              </a:rPr>
              <a:t>décès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épidémie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choléra</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l’évacuation</a:t>
            </a:r>
            <a:r>
              <a:rPr lang="en-GB" sz="2800" dirty="0">
                <a:solidFill>
                  <a:schemeClr val="dk1"/>
                </a:solidFill>
                <a:latin typeface="EB Garamond"/>
                <a:ea typeface="EB Garamond"/>
                <a:cs typeface="EB Garamond"/>
                <a:sym typeface="EB Garamond"/>
              </a:rPr>
              <a:t> de 60 000 </a:t>
            </a:r>
            <a:r>
              <a:rPr lang="en-GB" sz="2800" dirty="0" err="1">
                <a:solidFill>
                  <a:schemeClr val="dk1"/>
                </a:solidFill>
                <a:latin typeface="EB Garamond"/>
                <a:ea typeface="EB Garamond"/>
                <a:cs typeface="EB Garamond"/>
                <a:sym typeface="EB Garamond"/>
              </a:rPr>
              <a:t>personnes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2009, 30 000 </a:t>
            </a:r>
            <a:r>
              <a:rPr lang="en-GB" sz="2800" dirty="0" err="1">
                <a:solidFill>
                  <a:schemeClr val="dk1"/>
                </a:solidFill>
                <a:latin typeface="EB Garamond"/>
                <a:ea typeface="EB Garamond"/>
                <a:cs typeface="EB Garamond"/>
                <a:sym typeface="EB Garamond"/>
              </a:rPr>
              <a:t>maisons</a:t>
            </a:r>
            <a:r>
              <a:rPr lang="en-GB" sz="2800" dirty="0">
                <a:solidFill>
                  <a:schemeClr val="dk1"/>
                </a:solidFill>
                <a:latin typeface="EB Garamond"/>
                <a:ea typeface="EB Garamond"/>
                <a:cs typeface="EB Garamond"/>
                <a:sym typeface="EB Garamond"/>
              </a:rPr>
              <a:t> y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détruites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touchant</a:t>
            </a:r>
            <a:r>
              <a:rPr lang="en-GB" sz="2800" dirty="0">
                <a:solidFill>
                  <a:schemeClr val="dk1"/>
                </a:solidFill>
                <a:latin typeface="EB Garamond"/>
                <a:ea typeface="EB Garamond"/>
                <a:cs typeface="EB Garamond"/>
                <a:sym typeface="EB Garamond"/>
              </a:rPr>
              <a:t> plus d’un demi-million de </a:t>
            </a:r>
            <a:r>
              <a:rPr lang="en-GB" sz="2800" dirty="0" err="1">
                <a:solidFill>
                  <a:schemeClr val="dk1"/>
                </a:solidFill>
                <a:latin typeface="EB Garamond"/>
                <a:ea typeface="EB Garamond"/>
                <a:cs typeface="EB Garamond"/>
                <a:sym typeface="EB Garamond"/>
              </a:rPr>
              <a:t>personnes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donnant</a:t>
            </a:r>
            <a:r>
              <a:rPr lang="en-GB" sz="2800" dirty="0">
                <a:solidFill>
                  <a:schemeClr val="dk1"/>
                </a:solidFill>
                <a:latin typeface="EB Garamond"/>
                <a:ea typeface="EB Garamond"/>
                <a:cs typeface="EB Garamond"/>
                <a:sym typeface="EB Garamond"/>
              </a:rPr>
              <a:t> lieu à 44,5 milliards </a:t>
            </a:r>
            <a:r>
              <a:rPr lang="en-GB" sz="2800" dirty="0" err="1">
                <a:solidFill>
                  <a:schemeClr val="dk1"/>
                </a:solidFill>
                <a:latin typeface="EB Garamond"/>
                <a:ea typeface="EB Garamond"/>
                <a:cs typeface="EB Garamond"/>
                <a:sym typeface="EB Garamond"/>
              </a:rPr>
              <a:t>d’USD</a:t>
            </a:r>
            <a:r>
              <a:rPr lang="en-GB" sz="2800" dirty="0">
                <a:solidFill>
                  <a:schemeClr val="dk1"/>
                </a:solidFill>
                <a:latin typeface="EB Garamond"/>
                <a:ea typeface="EB Garamond"/>
                <a:cs typeface="EB Garamond"/>
                <a:sym typeface="EB Garamond"/>
              </a:rPr>
              <a:t> (AFD, 2017). Entre le 4 et 5 </a:t>
            </a:r>
            <a:r>
              <a:rPr lang="en-GB" sz="2800" dirty="0" err="1">
                <a:solidFill>
                  <a:schemeClr val="dk1"/>
                </a:solidFill>
                <a:latin typeface="EB Garamond"/>
                <a:ea typeface="EB Garamond"/>
                <a:cs typeface="EB Garamond"/>
                <a:sym typeface="EB Garamond"/>
              </a:rPr>
              <a:t>septembre</a:t>
            </a:r>
            <a:r>
              <a:rPr lang="en-GB" sz="2800" dirty="0">
                <a:solidFill>
                  <a:schemeClr val="dk1"/>
                </a:solidFill>
                <a:latin typeface="EB Garamond"/>
                <a:ea typeface="EB Garamond"/>
                <a:cs typeface="EB Garamond"/>
                <a:sym typeface="EB Garamond"/>
              </a:rPr>
              <a:t> 2020, 12 475 ménages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inondés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soit</a:t>
            </a:r>
            <a:r>
              <a:rPr lang="en-GB" sz="2800" dirty="0">
                <a:solidFill>
                  <a:schemeClr val="dk1"/>
                </a:solidFill>
                <a:latin typeface="EB Garamond"/>
                <a:ea typeface="EB Garamond"/>
                <a:cs typeface="EB Garamond"/>
                <a:sym typeface="EB Garamond"/>
              </a:rPr>
              <a:t> 77.260 de </a:t>
            </a:r>
            <a:r>
              <a:rPr lang="en-GB" sz="2800" dirty="0" err="1">
                <a:solidFill>
                  <a:schemeClr val="dk1"/>
                </a:solidFill>
                <a:latin typeface="EB Garamond"/>
                <a:ea typeface="EB Garamond"/>
                <a:cs typeface="EB Garamond"/>
                <a:sym typeface="EB Garamond"/>
              </a:rPr>
              <a:t>personnes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affectées</a:t>
            </a:r>
            <a:r>
              <a:rPr lang="en-GB" sz="2800" dirty="0">
                <a:solidFill>
                  <a:schemeClr val="dk1"/>
                </a:solidFill>
                <a:latin typeface="EB Garamond"/>
                <a:ea typeface="EB Garamond"/>
                <a:cs typeface="EB Garamond"/>
                <a:sym typeface="EB Garamond"/>
              </a:rPr>
              <a:t> et 3.285 </a:t>
            </a:r>
            <a:r>
              <a:rPr lang="en-GB" sz="2800" dirty="0" err="1">
                <a:solidFill>
                  <a:schemeClr val="dk1"/>
                </a:solidFill>
                <a:latin typeface="EB Garamond"/>
                <a:ea typeface="EB Garamond"/>
                <a:cs typeface="EB Garamond"/>
                <a:sym typeface="EB Garamond"/>
              </a:rPr>
              <a:t>individus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déplacés</a:t>
            </a:r>
            <a:r>
              <a:rPr lang="en-GB" sz="2800" dirty="0">
                <a:solidFill>
                  <a:schemeClr val="dk1"/>
                </a:solidFill>
                <a:latin typeface="EB Garamond"/>
                <a:ea typeface="EB Garamond"/>
                <a:cs typeface="EB Garamond"/>
                <a:sym typeface="EB Garamond"/>
              </a:rPr>
              <a:t> sur </a:t>
            </a:r>
            <a:r>
              <a:rPr lang="en-GB" sz="2800" dirty="0" err="1">
                <a:solidFill>
                  <a:schemeClr val="dk1"/>
                </a:solidFill>
                <a:latin typeface="EB Garamond"/>
                <a:ea typeface="EB Garamond"/>
                <a:cs typeface="EB Garamond"/>
                <a:sym typeface="EB Garamond"/>
              </a:rPr>
              <a:t>l’ensemble</a:t>
            </a:r>
            <a:r>
              <a:rPr lang="en-GB" sz="2800" dirty="0">
                <a:solidFill>
                  <a:schemeClr val="dk1"/>
                </a:solidFill>
                <a:latin typeface="EB Garamond"/>
                <a:ea typeface="EB Garamond"/>
                <a:cs typeface="EB Garamond"/>
                <a:sym typeface="EB Garamond"/>
              </a:rPr>
              <a:t> du </a:t>
            </a:r>
            <a:r>
              <a:rPr lang="en-GB" sz="2800" dirty="0" err="1">
                <a:solidFill>
                  <a:schemeClr val="dk1"/>
                </a:solidFill>
                <a:latin typeface="EB Garamond"/>
                <a:ea typeface="EB Garamond"/>
                <a:cs typeface="EB Garamond"/>
                <a:sym typeface="EB Garamond"/>
              </a:rPr>
              <a:t>territoire</a:t>
            </a:r>
            <a:r>
              <a:rPr lang="en-GB" sz="2800" dirty="0">
                <a:solidFill>
                  <a:schemeClr val="dk1"/>
                </a:solidFill>
                <a:latin typeface="EB Garamond"/>
                <a:ea typeface="EB Garamond"/>
                <a:cs typeface="EB Garamond"/>
                <a:sym typeface="EB Garamond"/>
              </a:rPr>
              <a:t> national. La </a:t>
            </a:r>
            <a:r>
              <a:rPr lang="en-GB" sz="2800" dirty="0" err="1">
                <a:solidFill>
                  <a:schemeClr val="dk1"/>
                </a:solidFill>
                <a:latin typeface="EB Garamond"/>
                <a:ea typeface="EB Garamond"/>
                <a:cs typeface="EB Garamond"/>
                <a:sym typeface="EB Garamond"/>
              </a:rPr>
              <a:t>perte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investissement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estimée</a:t>
            </a:r>
            <a:r>
              <a:rPr lang="en-GB" sz="2800" dirty="0">
                <a:solidFill>
                  <a:schemeClr val="dk1"/>
                </a:solidFill>
                <a:latin typeface="EB Garamond"/>
                <a:ea typeface="EB Garamond"/>
                <a:cs typeface="EB Garamond"/>
                <a:sym typeface="EB Garamond"/>
              </a:rPr>
              <a:t> à + 165 millions </a:t>
            </a:r>
            <a:r>
              <a:rPr lang="en-GB" sz="2800" dirty="0" err="1">
                <a:solidFill>
                  <a:schemeClr val="dk1"/>
                </a:solidFill>
                <a:latin typeface="EB Garamond"/>
                <a:ea typeface="EB Garamond"/>
                <a:cs typeface="EB Garamond"/>
                <a:sym typeface="EB Garamond"/>
              </a:rPr>
              <a:t>d’USD</a:t>
            </a:r>
            <a:r>
              <a:rPr lang="en-GB" sz="2800" dirty="0">
                <a:solidFill>
                  <a:schemeClr val="dk1"/>
                </a:solidFill>
                <a:latin typeface="EB Garamond"/>
                <a:ea typeface="EB Garamond"/>
                <a:cs typeface="EB Garamond"/>
                <a:sym typeface="EB Garamond"/>
              </a:rPr>
              <a:t> (PNUD, 2021). </a:t>
            </a:r>
            <a:endParaRPr sz="2800" dirty="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2800" dirty="0">
              <a:latin typeface="EB Garamond"/>
              <a:ea typeface="EB Garamond"/>
              <a:cs typeface="EB Garamond"/>
              <a:sym typeface="EB Garamond"/>
            </a:endParaRPr>
          </a:p>
        </p:txBody>
      </p:sp>
      <p:pic>
        <p:nvPicPr>
          <p:cNvPr id="179" name="Google Shape;179;p26"/>
          <p:cNvPicPr preferRelativeResize="0"/>
          <p:nvPr/>
        </p:nvPicPr>
        <p:blipFill rotWithShape="1">
          <a:blip r:embed="rId5">
            <a:alphaModFix/>
          </a:blip>
          <a:srcRect t="6897" b="10987"/>
          <a:stretch/>
        </p:blipFill>
        <p:spPr>
          <a:xfrm>
            <a:off x="14751050" y="19646059"/>
            <a:ext cx="981775" cy="861912"/>
          </a:xfrm>
          <a:prstGeom prst="rect">
            <a:avLst/>
          </a:prstGeom>
          <a:noFill/>
          <a:ln>
            <a:noFill/>
          </a:ln>
        </p:spPr>
      </p:pic>
      <p:pic>
        <p:nvPicPr>
          <p:cNvPr id="180" name="Google Shape;180;p26"/>
          <p:cNvPicPr preferRelativeResize="0"/>
          <p:nvPr/>
        </p:nvPicPr>
        <p:blipFill>
          <a:blip r:embed="rId6">
            <a:alphaModFix/>
          </a:blip>
          <a:stretch>
            <a:fillRect/>
          </a:stretch>
        </p:blipFill>
        <p:spPr>
          <a:xfrm>
            <a:off x="7753113" y="35481788"/>
            <a:ext cx="4659600" cy="2812226"/>
          </a:xfrm>
          <a:prstGeom prst="rect">
            <a:avLst/>
          </a:prstGeom>
          <a:noFill/>
          <a:ln>
            <a:noFill/>
          </a:ln>
        </p:spPr>
      </p:pic>
      <p:pic>
        <p:nvPicPr>
          <p:cNvPr id="181" name="Google Shape;181;p26"/>
          <p:cNvPicPr preferRelativeResize="0"/>
          <p:nvPr/>
        </p:nvPicPr>
        <p:blipFill rotWithShape="1">
          <a:blip r:embed="rId7">
            <a:alphaModFix/>
          </a:blip>
          <a:srcRect l="7133" t="8354" r="7432" b="5963"/>
          <a:stretch/>
        </p:blipFill>
        <p:spPr>
          <a:xfrm>
            <a:off x="16760449" y="15596080"/>
            <a:ext cx="4323547" cy="3357421"/>
          </a:xfrm>
          <a:prstGeom prst="rect">
            <a:avLst/>
          </a:prstGeom>
          <a:noFill/>
          <a:ln>
            <a:noFill/>
          </a:ln>
        </p:spPr>
      </p:pic>
      <p:sp>
        <p:nvSpPr>
          <p:cNvPr id="182" name="Google Shape;182;p26"/>
          <p:cNvSpPr txBox="1"/>
          <p:nvPr/>
        </p:nvSpPr>
        <p:spPr>
          <a:xfrm>
            <a:off x="15957775" y="11269011"/>
            <a:ext cx="13060500" cy="3357300"/>
          </a:xfrm>
          <a:prstGeom prst="rect">
            <a:avLst/>
          </a:prstGeom>
          <a:noFill/>
          <a:ln>
            <a:noFill/>
          </a:ln>
        </p:spPr>
        <p:txBody>
          <a:bodyPr spcFirstLastPara="1" wrap="square" lIns="91425" tIns="91425" rIns="91425" bIns="91425" anchor="t" anchorCtr="0">
            <a:normAutofit/>
          </a:bodyPr>
          <a:lstStyle/>
          <a:p>
            <a:pPr marL="457200" lvl="0" indent="0" algn="just" rtl="0">
              <a:lnSpc>
                <a:spcPct val="115000"/>
              </a:lnSpc>
              <a:spcBef>
                <a:spcPts val="1200"/>
              </a:spcBef>
              <a:spcAft>
                <a:spcPts val="0"/>
              </a:spcAft>
              <a:buNone/>
            </a:pPr>
            <a:r>
              <a:rPr lang="en-GB" sz="2800" dirty="0">
                <a:solidFill>
                  <a:schemeClr val="dk1"/>
                </a:solidFill>
                <a:latin typeface="EB Garamond"/>
                <a:ea typeface="EB Garamond"/>
                <a:cs typeface="EB Garamond"/>
                <a:sym typeface="EB Garamond"/>
              </a:rPr>
              <a:t>Le </a:t>
            </a:r>
            <a:r>
              <a:rPr lang="en-GB" sz="2800" b="1" dirty="0" err="1">
                <a:solidFill>
                  <a:schemeClr val="dk1"/>
                </a:solidFill>
                <a:latin typeface="EB Garamond"/>
                <a:ea typeface="EB Garamond"/>
                <a:cs typeface="EB Garamond"/>
                <a:sym typeface="EB Garamond"/>
              </a:rPr>
              <a:t>Sénégal</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un pays </a:t>
            </a:r>
            <a:r>
              <a:rPr lang="en-GB" sz="2800" dirty="0" err="1">
                <a:solidFill>
                  <a:schemeClr val="dk1"/>
                </a:solidFill>
                <a:latin typeface="EB Garamond"/>
                <a:ea typeface="EB Garamond"/>
                <a:cs typeface="EB Garamond"/>
                <a:sym typeface="EB Garamond"/>
              </a:rPr>
              <a:t>côtier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d’Afrique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l’Ouest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fortement</a:t>
            </a:r>
            <a:r>
              <a:rPr lang="en-GB" sz="2800" dirty="0">
                <a:solidFill>
                  <a:schemeClr val="dk1"/>
                </a:solidFill>
                <a:latin typeface="EB Garamond"/>
                <a:ea typeface="EB Garamond"/>
                <a:cs typeface="EB Garamond"/>
                <a:sym typeface="EB Garamond"/>
              </a:rPr>
              <a:t> exposé aux </a:t>
            </a:r>
            <a:r>
              <a:rPr lang="en-GB" sz="2800" dirty="0" err="1">
                <a:solidFill>
                  <a:schemeClr val="dk1"/>
                </a:solidFill>
                <a:latin typeface="EB Garamond"/>
                <a:ea typeface="EB Garamond"/>
                <a:cs typeface="EB Garamond"/>
                <a:sym typeface="EB Garamond"/>
              </a:rPr>
              <a:t>risques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aléas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naturels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exacerbés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dernières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décennies</a:t>
            </a:r>
            <a:r>
              <a:rPr lang="en-GB" sz="2800" dirty="0">
                <a:solidFill>
                  <a:schemeClr val="dk1"/>
                </a:solidFill>
                <a:latin typeface="EB Garamond"/>
                <a:ea typeface="EB Garamond"/>
                <a:cs typeface="EB Garamond"/>
                <a:sym typeface="EB Garamond"/>
              </a:rPr>
              <a:t> par les </a:t>
            </a:r>
            <a:r>
              <a:rPr lang="en-GB" sz="2800" dirty="0" err="1">
                <a:solidFill>
                  <a:schemeClr val="dk1"/>
                </a:solidFill>
                <a:latin typeface="EB Garamond"/>
                <a:ea typeface="EB Garamond"/>
                <a:cs typeface="EB Garamond"/>
                <a:sym typeface="EB Garamond"/>
              </a:rPr>
              <a:t>effets</a:t>
            </a:r>
            <a:r>
              <a:rPr lang="en-GB" sz="2800" dirty="0">
                <a:solidFill>
                  <a:schemeClr val="dk1"/>
                </a:solidFill>
                <a:latin typeface="EB Garamond"/>
                <a:ea typeface="EB Garamond"/>
                <a:cs typeface="EB Garamond"/>
                <a:sym typeface="EB Garamond"/>
              </a:rPr>
              <a:t> du </a:t>
            </a:r>
            <a:r>
              <a:rPr lang="en-GB" sz="2800" dirty="0" err="1">
                <a:solidFill>
                  <a:schemeClr val="dk1"/>
                </a:solidFill>
                <a:latin typeface="EB Garamond"/>
                <a:ea typeface="EB Garamond"/>
                <a:cs typeface="EB Garamond"/>
                <a:sym typeface="EB Garamond"/>
              </a:rPr>
              <a:t>changement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climatique</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Il </a:t>
            </a:r>
            <a:r>
              <a:rPr lang="en-GB" sz="2800" dirty="0">
                <a:solidFill>
                  <a:schemeClr val="dk1"/>
                </a:solidFill>
                <a:latin typeface="EB Garamond"/>
                <a:ea typeface="EB Garamond"/>
                <a:cs typeface="EB Garamond"/>
                <a:sym typeface="EB Garamond"/>
              </a:rPr>
              <a:t>fait face de </a:t>
            </a:r>
            <a:r>
              <a:rPr lang="en-GB" sz="2800" dirty="0" err="1">
                <a:solidFill>
                  <a:schemeClr val="dk1"/>
                </a:solidFill>
                <a:latin typeface="EB Garamond"/>
                <a:ea typeface="EB Garamond"/>
                <a:cs typeface="EB Garamond"/>
                <a:sym typeface="EB Garamond"/>
              </a:rPr>
              <a:t>façon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récurrente</a:t>
            </a:r>
            <a:r>
              <a:rPr lang="en-GB" sz="2800" dirty="0">
                <a:solidFill>
                  <a:schemeClr val="dk1"/>
                </a:solidFill>
                <a:latin typeface="EB Garamond"/>
                <a:ea typeface="EB Garamond"/>
                <a:cs typeface="EB Garamond"/>
                <a:sym typeface="EB Garamond"/>
              </a:rPr>
              <a:t> aux </a:t>
            </a:r>
            <a:r>
              <a:rPr lang="en-GB" sz="2800" dirty="0" err="1">
                <a:solidFill>
                  <a:schemeClr val="dk1"/>
                </a:solidFill>
                <a:latin typeface="EB Garamond"/>
                <a:ea typeface="EB Garamond"/>
                <a:cs typeface="EB Garamond"/>
                <a:sym typeface="EB Garamond"/>
              </a:rPr>
              <a:t>inondations</a:t>
            </a:r>
            <a:r>
              <a:rPr lang="en-GB" sz="2800" dirty="0">
                <a:solidFill>
                  <a:schemeClr val="dk1"/>
                </a:solidFill>
                <a:latin typeface="EB Garamond"/>
                <a:ea typeface="EB Garamond"/>
                <a:cs typeface="EB Garamond"/>
                <a:sym typeface="EB Garamond"/>
              </a:rPr>
              <a:t> et à </a:t>
            </a:r>
            <a:r>
              <a:rPr lang="en-GB" sz="2800" dirty="0" err="1">
                <a:solidFill>
                  <a:schemeClr val="dk1"/>
                </a:solidFill>
                <a:latin typeface="EB Garamond"/>
                <a:ea typeface="EB Garamond"/>
                <a:cs typeface="EB Garamond"/>
                <a:sym typeface="EB Garamond"/>
              </a:rPr>
              <a:t>l’érosion</a:t>
            </a:r>
            <a:r>
              <a:rPr lang="en-GB" sz="2800" dirty="0">
                <a:solidFill>
                  <a:schemeClr val="dk1"/>
                </a:solidFill>
                <a:latin typeface="EB Garamond"/>
                <a:ea typeface="EB Garamond"/>
                <a:cs typeface="EB Garamond"/>
                <a:sym typeface="EB Garamond"/>
              </a:rPr>
              <a:t> marine et </a:t>
            </a:r>
            <a:r>
              <a:rPr lang="en-GB" sz="2800" dirty="0" err="1">
                <a:solidFill>
                  <a:schemeClr val="dk1"/>
                </a:solidFill>
                <a:latin typeface="EB Garamond"/>
                <a:ea typeface="EB Garamond"/>
                <a:cs typeface="EB Garamond"/>
                <a:sym typeface="EB Garamond"/>
              </a:rPr>
              <a:t>côtière</a:t>
            </a:r>
            <a:r>
              <a:rPr lang="en-GB" sz="2800" dirty="0">
                <a:solidFill>
                  <a:schemeClr val="dk1"/>
                </a:solidFill>
                <a:latin typeface="EB Garamond"/>
                <a:ea typeface="EB Garamond"/>
                <a:cs typeface="EB Garamond"/>
                <a:sym typeface="EB Garamond"/>
              </a:rPr>
              <a:t>. Le pays dispose d’un </a:t>
            </a:r>
            <a:r>
              <a:rPr lang="en-GB" sz="2800" dirty="0" err="1">
                <a:solidFill>
                  <a:schemeClr val="dk1"/>
                </a:solidFill>
                <a:latin typeface="EB Garamond"/>
                <a:ea typeface="EB Garamond"/>
                <a:cs typeface="EB Garamond"/>
                <a:sym typeface="EB Garamond"/>
              </a:rPr>
              <a:t>climat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assez</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diversifié</a:t>
            </a:r>
            <a:r>
              <a:rPr lang="en-GB" sz="2800" dirty="0">
                <a:solidFill>
                  <a:schemeClr val="dk1"/>
                </a:solidFill>
                <a:latin typeface="EB Garamond"/>
                <a:ea typeface="EB Garamond"/>
                <a:cs typeface="EB Garamond"/>
                <a:sym typeface="EB Garamond"/>
              </a:rPr>
              <a:t>, de type </a:t>
            </a:r>
            <a:r>
              <a:rPr lang="en-GB" sz="2800" dirty="0" err="1">
                <a:solidFill>
                  <a:schemeClr val="dk1"/>
                </a:solidFill>
                <a:latin typeface="EB Garamond"/>
                <a:ea typeface="EB Garamond"/>
                <a:cs typeface="EB Garamond"/>
                <a:sym typeface="EB Garamond"/>
              </a:rPr>
              <a:t>désertique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sahélien</a:t>
            </a:r>
            <a:r>
              <a:rPr lang="en-GB" sz="2800" dirty="0">
                <a:solidFill>
                  <a:schemeClr val="dk1"/>
                </a:solidFill>
                <a:latin typeface="EB Garamond"/>
                <a:ea typeface="EB Garamond"/>
                <a:cs typeface="EB Garamond"/>
                <a:sym typeface="EB Garamond"/>
              </a:rPr>
              <a:t>) au </a:t>
            </a:r>
            <a:r>
              <a:rPr lang="en-GB" sz="2800" dirty="0" err="1">
                <a:solidFill>
                  <a:schemeClr val="dk1"/>
                </a:solidFill>
                <a:latin typeface="EB Garamond"/>
                <a:ea typeface="EB Garamond"/>
                <a:cs typeface="EB Garamond"/>
                <a:sym typeface="EB Garamond"/>
              </a:rPr>
              <a:t>nord</a:t>
            </a:r>
            <a:r>
              <a:rPr lang="en-GB" sz="2800" dirty="0">
                <a:solidFill>
                  <a:schemeClr val="dk1"/>
                </a:solidFill>
                <a:latin typeface="EB Garamond"/>
                <a:ea typeface="EB Garamond"/>
                <a:cs typeface="EB Garamond"/>
                <a:sym typeface="EB Garamond"/>
              </a:rPr>
              <a:t> et de type tropical au </a:t>
            </a:r>
            <a:r>
              <a:rPr lang="en-GB" sz="2800" dirty="0" err="1">
                <a:solidFill>
                  <a:schemeClr val="dk1"/>
                </a:solidFill>
                <a:latin typeface="EB Garamond"/>
                <a:ea typeface="EB Garamond"/>
                <a:cs typeface="EB Garamond"/>
                <a:sym typeface="EB Garamond"/>
              </a:rPr>
              <a:t>sud</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soudanien</a:t>
            </a:r>
            <a:r>
              <a:rPr lang="en-GB" sz="2800" dirty="0">
                <a:solidFill>
                  <a:schemeClr val="dk1"/>
                </a:solidFill>
                <a:latin typeface="EB Garamond"/>
                <a:ea typeface="EB Garamond"/>
                <a:cs typeface="EB Garamond"/>
                <a:sym typeface="EB Garamond"/>
              </a:rPr>
              <a:t>), avec </a:t>
            </a:r>
            <a:r>
              <a:rPr lang="en-GB" sz="2800" dirty="0" err="1">
                <a:solidFill>
                  <a:schemeClr val="dk1"/>
                </a:solidFill>
                <a:latin typeface="EB Garamond"/>
                <a:ea typeface="EB Garamond"/>
                <a:cs typeface="EB Garamond"/>
                <a:sym typeface="EB Garamond"/>
              </a:rPr>
              <a:t>deux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saisons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contrastées</a:t>
            </a:r>
            <a:r>
              <a:rPr lang="en-GB" sz="2800" dirty="0">
                <a:solidFill>
                  <a:schemeClr val="dk1"/>
                </a:solidFill>
                <a:latin typeface="EB Garamond"/>
                <a:ea typeface="EB Garamond"/>
                <a:cs typeface="EB Garamond"/>
                <a:sym typeface="EB Garamond"/>
              </a:rPr>
              <a:t> : </a:t>
            </a:r>
            <a:r>
              <a:rPr lang="en-GB" sz="2800" dirty="0" err="1">
                <a:solidFill>
                  <a:schemeClr val="dk1"/>
                </a:solidFill>
                <a:latin typeface="EB Garamond"/>
                <a:ea typeface="EB Garamond"/>
                <a:cs typeface="EB Garamond"/>
                <a:sym typeface="EB Garamond"/>
              </a:rPr>
              <a:t>saison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sèche</a:t>
            </a:r>
            <a:r>
              <a:rPr lang="en-GB" sz="2800" dirty="0">
                <a:solidFill>
                  <a:schemeClr val="dk1"/>
                </a:solidFill>
                <a:latin typeface="EB Garamond"/>
                <a:ea typeface="EB Garamond"/>
                <a:cs typeface="EB Garamond"/>
                <a:sym typeface="EB Garamond"/>
              </a:rPr>
              <a:t> (8 à 9 </a:t>
            </a:r>
            <a:r>
              <a:rPr lang="en-GB" sz="2800" dirty="0" err="1">
                <a:solidFill>
                  <a:schemeClr val="dk1"/>
                </a:solidFill>
                <a:latin typeface="EB Garamond"/>
                <a:ea typeface="EB Garamond"/>
                <a:cs typeface="EB Garamond"/>
                <a:sym typeface="EB Garamond"/>
              </a:rPr>
              <a:t>mois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saison</a:t>
            </a:r>
            <a:r>
              <a:rPr lang="en-GB" sz="2800" dirty="0">
                <a:solidFill>
                  <a:schemeClr val="dk1"/>
                </a:solidFill>
                <a:latin typeface="EB Garamond"/>
                <a:ea typeface="EB Garamond"/>
                <a:cs typeface="EB Garamond"/>
                <a:sym typeface="EB Garamond"/>
              </a:rPr>
              <a:t> des </a:t>
            </a:r>
            <a:r>
              <a:rPr lang="en-GB" sz="2800" dirty="0" err="1" smtClean="0">
                <a:solidFill>
                  <a:schemeClr val="dk1"/>
                </a:solidFill>
                <a:latin typeface="EB Garamond"/>
                <a:ea typeface="EB Garamond"/>
                <a:cs typeface="EB Garamond"/>
                <a:sym typeface="EB Garamond"/>
              </a:rPr>
              <a:t>pluies</a:t>
            </a:r>
            <a:r>
              <a:rPr lang="en-GB" sz="2800" dirty="0" smtClean="0">
                <a:solidFill>
                  <a:schemeClr val="dk1"/>
                </a:solidFill>
                <a:latin typeface="EB Garamond"/>
                <a:ea typeface="EB Garamond"/>
                <a:cs typeface="EB Garamond"/>
                <a:sym typeface="EB Garamond"/>
              </a:rPr>
              <a:t/>
            </a:r>
            <a:br>
              <a:rPr lang="en-GB" sz="2800" dirty="0" smtClean="0">
                <a:solidFill>
                  <a:schemeClr val="dk1"/>
                </a:solidFill>
                <a:latin typeface="EB Garamond"/>
                <a:ea typeface="EB Garamond"/>
                <a:cs typeface="EB Garamond"/>
                <a:sym typeface="EB Garamond"/>
              </a:rPr>
            </a:br>
            <a:r>
              <a:rPr lang="en-GB" sz="2800" dirty="0" smtClean="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(3 à 4 </a:t>
            </a:r>
            <a:r>
              <a:rPr lang="en-GB" sz="2800" dirty="0" err="1">
                <a:solidFill>
                  <a:schemeClr val="dk1"/>
                </a:solidFill>
                <a:latin typeface="EB Garamond"/>
                <a:ea typeface="EB Garamond"/>
                <a:cs typeface="EB Garamond"/>
                <a:sym typeface="EB Garamond"/>
              </a:rPr>
              <a:t>mois</a:t>
            </a:r>
            <a:r>
              <a:rPr lang="en-GB" sz="2800" dirty="0">
                <a:solidFill>
                  <a:schemeClr val="dk1"/>
                </a:solidFill>
                <a:latin typeface="EB Garamond"/>
                <a:ea typeface="EB Garamond"/>
                <a:cs typeface="EB Garamond"/>
                <a:sym typeface="EB Garamond"/>
              </a:rPr>
              <a:t>). Le relief y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assez</a:t>
            </a:r>
            <a:r>
              <a:rPr lang="en-GB" sz="2800" dirty="0">
                <a:solidFill>
                  <a:schemeClr val="dk1"/>
                </a:solidFill>
                <a:latin typeface="EB Garamond"/>
                <a:ea typeface="EB Garamond"/>
                <a:cs typeface="EB Garamond"/>
                <a:sym typeface="EB Garamond"/>
              </a:rPr>
              <a:t> plat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l’ensemble</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l’exception</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région</a:t>
            </a:r>
            <a:r>
              <a:rPr lang="en-GB" sz="2800" dirty="0">
                <a:solidFill>
                  <a:schemeClr val="dk1"/>
                </a:solidFill>
                <a:latin typeface="EB Garamond"/>
                <a:ea typeface="EB Garamond"/>
                <a:cs typeface="EB Garamond"/>
                <a:sym typeface="EB Garamond"/>
              </a:rPr>
              <a:t> Est du pays. </a:t>
            </a:r>
            <a:endParaRPr sz="2800" dirty="0">
              <a:solidFill>
                <a:schemeClr val="dk1"/>
              </a:solidFill>
              <a:highlight>
                <a:schemeClr val="accent6"/>
              </a:highlight>
              <a:latin typeface="EB Garamond"/>
              <a:ea typeface="EB Garamond"/>
              <a:cs typeface="EB Garamond"/>
              <a:sym typeface="EB Garamond"/>
            </a:endParaRPr>
          </a:p>
          <a:p>
            <a:pPr marL="457200" lvl="0" indent="0" algn="just" rtl="0">
              <a:lnSpc>
                <a:spcPct val="115000"/>
              </a:lnSpc>
              <a:spcBef>
                <a:spcPts val="1200"/>
              </a:spcBef>
              <a:spcAft>
                <a:spcPts val="1200"/>
              </a:spcAft>
              <a:buNone/>
            </a:pPr>
            <a:endParaRPr sz="2000" dirty="0">
              <a:solidFill>
                <a:schemeClr val="dk1"/>
              </a:solidFill>
            </a:endParaRPr>
          </a:p>
        </p:txBody>
      </p:sp>
      <p:sp>
        <p:nvSpPr>
          <p:cNvPr id="183" name="Google Shape;183;p26"/>
          <p:cNvSpPr txBox="1"/>
          <p:nvPr/>
        </p:nvSpPr>
        <p:spPr>
          <a:xfrm>
            <a:off x="21750475" y="30963975"/>
            <a:ext cx="7122343" cy="4924800"/>
          </a:xfrm>
          <a:prstGeom prst="rect">
            <a:avLst/>
          </a:prstGeom>
          <a:noFill/>
          <a:ln>
            <a:noFill/>
          </a:ln>
        </p:spPr>
        <p:txBody>
          <a:bodyPr spcFirstLastPara="1" wrap="square" lIns="91425" tIns="91425" rIns="91425" bIns="91425" anchor="t" anchorCtr="0">
            <a:normAutofit fontScale="77500" lnSpcReduction="20000"/>
          </a:bodyPr>
          <a:lstStyle/>
          <a:p>
            <a:pPr marL="0" lvl="0" indent="0" algn="just" rtl="0">
              <a:lnSpc>
                <a:spcPct val="115000"/>
              </a:lnSpc>
              <a:spcBef>
                <a:spcPts val="0"/>
              </a:spcBef>
              <a:spcAft>
                <a:spcPts val="0"/>
              </a:spcAft>
              <a:buNone/>
            </a:pPr>
            <a:r>
              <a:rPr lang="en-GB" sz="3637" dirty="0">
                <a:solidFill>
                  <a:schemeClr val="dk1"/>
                </a:solidFill>
                <a:latin typeface="EB Garamond"/>
                <a:ea typeface="EB Garamond"/>
                <a:cs typeface="EB Garamond"/>
                <a:sym typeface="EB Garamond"/>
              </a:rPr>
              <a:t>Avec 706 </a:t>
            </a:r>
            <a:r>
              <a:rPr lang="en-GB" sz="3637" dirty="0" err="1">
                <a:solidFill>
                  <a:schemeClr val="dk1"/>
                </a:solidFill>
                <a:latin typeface="EB Garamond"/>
                <a:ea typeface="EB Garamond"/>
                <a:cs typeface="EB Garamond"/>
                <a:sym typeface="EB Garamond"/>
              </a:rPr>
              <a:t>kilomètres</a:t>
            </a:r>
            <a:r>
              <a:rPr lang="en-GB" sz="3637" dirty="0">
                <a:solidFill>
                  <a:schemeClr val="dk1"/>
                </a:solidFill>
                <a:latin typeface="EB Garamond"/>
                <a:ea typeface="EB Garamond"/>
                <a:cs typeface="EB Garamond"/>
                <a:sym typeface="EB Garamond"/>
              </a:rPr>
              <a:t> de </a:t>
            </a:r>
            <a:r>
              <a:rPr lang="en-GB" sz="3637" dirty="0" err="1">
                <a:solidFill>
                  <a:schemeClr val="dk1"/>
                </a:solidFill>
                <a:latin typeface="EB Garamond"/>
                <a:ea typeface="EB Garamond"/>
                <a:cs typeface="EB Garamond"/>
                <a:sym typeface="EB Garamond"/>
              </a:rPr>
              <a:t>côtes</a:t>
            </a:r>
            <a:r>
              <a:rPr lang="en-GB" sz="3637" dirty="0">
                <a:solidFill>
                  <a:schemeClr val="dk1"/>
                </a:solidFill>
                <a:latin typeface="EB Garamond"/>
                <a:ea typeface="EB Garamond"/>
                <a:cs typeface="EB Garamond"/>
                <a:sym typeface="EB Garamond"/>
              </a:rPr>
              <a:t> (NIANG, 1995), </a:t>
            </a:r>
            <a:r>
              <a:rPr lang="en-GB" sz="3637" dirty="0" smtClean="0">
                <a:solidFill>
                  <a:schemeClr val="dk1"/>
                </a:solidFill>
                <a:latin typeface="EB Garamond"/>
                <a:ea typeface="EB Garamond"/>
                <a:cs typeface="EB Garamond"/>
                <a:sym typeface="EB Garamond"/>
              </a:rPr>
              <a:t/>
            </a:r>
            <a:br>
              <a:rPr lang="en-GB" sz="3637" dirty="0" smtClean="0">
                <a:solidFill>
                  <a:schemeClr val="dk1"/>
                </a:solidFill>
                <a:latin typeface="EB Garamond"/>
                <a:ea typeface="EB Garamond"/>
                <a:cs typeface="EB Garamond"/>
                <a:sym typeface="EB Garamond"/>
              </a:rPr>
            </a:br>
            <a:r>
              <a:rPr lang="en-GB" sz="3637" dirty="0" smtClean="0">
                <a:solidFill>
                  <a:schemeClr val="dk1"/>
                </a:solidFill>
                <a:latin typeface="EB Garamond"/>
                <a:ea typeface="EB Garamond"/>
                <a:cs typeface="EB Garamond"/>
                <a:sym typeface="EB Garamond"/>
              </a:rPr>
              <a:t>le </a:t>
            </a:r>
            <a:r>
              <a:rPr lang="en-GB" sz="3637" dirty="0">
                <a:solidFill>
                  <a:schemeClr val="dk1"/>
                </a:solidFill>
                <a:latin typeface="EB Garamond"/>
                <a:ea typeface="EB Garamond"/>
                <a:cs typeface="EB Garamond"/>
                <a:sym typeface="EB Garamond"/>
              </a:rPr>
              <a:t>littoral </a:t>
            </a:r>
            <a:r>
              <a:rPr lang="en-GB" sz="3637" dirty="0" err="1">
                <a:solidFill>
                  <a:schemeClr val="dk1"/>
                </a:solidFill>
                <a:latin typeface="EB Garamond"/>
                <a:ea typeface="EB Garamond"/>
                <a:cs typeface="EB Garamond"/>
                <a:sym typeface="EB Garamond"/>
              </a:rPr>
              <a:t>sénégal</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est</a:t>
            </a:r>
            <a:r>
              <a:rPr lang="en-GB" sz="3637" dirty="0">
                <a:solidFill>
                  <a:schemeClr val="dk1"/>
                </a:solidFill>
                <a:latin typeface="EB Garamond"/>
                <a:ea typeface="EB Garamond"/>
                <a:cs typeface="EB Garamond"/>
                <a:sym typeface="EB Garamond"/>
              </a:rPr>
              <a:t> un milieu </a:t>
            </a:r>
            <a:r>
              <a:rPr lang="en-GB" sz="3637" dirty="0" err="1">
                <a:solidFill>
                  <a:schemeClr val="dk1"/>
                </a:solidFill>
                <a:latin typeface="EB Garamond"/>
                <a:ea typeface="EB Garamond"/>
                <a:cs typeface="EB Garamond"/>
                <a:sym typeface="EB Garamond"/>
              </a:rPr>
              <a:t>fortement</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vulnérable</a:t>
            </a:r>
            <a:r>
              <a:rPr lang="en-GB" sz="3637" dirty="0">
                <a:solidFill>
                  <a:schemeClr val="dk1"/>
                </a:solidFill>
                <a:latin typeface="EB Garamond"/>
                <a:ea typeface="EB Garamond"/>
                <a:cs typeface="EB Garamond"/>
                <a:sym typeface="EB Garamond"/>
              </a:rPr>
              <a:t> à </a:t>
            </a:r>
            <a:r>
              <a:rPr lang="en-GB" sz="3637" dirty="0" err="1">
                <a:solidFill>
                  <a:schemeClr val="dk1"/>
                </a:solidFill>
                <a:latin typeface="EB Garamond"/>
                <a:ea typeface="EB Garamond"/>
                <a:cs typeface="EB Garamond"/>
                <a:sym typeface="EB Garamond"/>
              </a:rPr>
              <a:t>l’avancée</a:t>
            </a:r>
            <a:r>
              <a:rPr lang="en-GB" sz="3637" dirty="0">
                <a:solidFill>
                  <a:schemeClr val="dk1"/>
                </a:solidFill>
                <a:latin typeface="EB Garamond"/>
                <a:ea typeface="EB Garamond"/>
                <a:cs typeface="EB Garamond"/>
                <a:sym typeface="EB Garamond"/>
              </a:rPr>
              <a:t> de la </a:t>
            </a:r>
            <a:r>
              <a:rPr lang="en-GB" sz="3637" dirty="0" err="1">
                <a:solidFill>
                  <a:schemeClr val="dk1"/>
                </a:solidFill>
                <a:latin typeface="EB Garamond"/>
                <a:ea typeface="EB Garamond"/>
                <a:cs typeface="EB Garamond"/>
                <a:sym typeface="EB Garamond"/>
              </a:rPr>
              <a:t>mer</a:t>
            </a:r>
            <a:r>
              <a:rPr lang="en-GB" sz="3637" dirty="0">
                <a:solidFill>
                  <a:schemeClr val="dk1"/>
                </a:solidFill>
                <a:latin typeface="EB Garamond"/>
                <a:ea typeface="EB Garamond"/>
                <a:cs typeface="EB Garamond"/>
                <a:sym typeface="EB Garamond"/>
              </a:rPr>
              <a:t> et </a:t>
            </a:r>
            <a:r>
              <a:rPr lang="en-GB" sz="3637" dirty="0" err="1">
                <a:solidFill>
                  <a:schemeClr val="dk1"/>
                </a:solidFill>
                <a:latin typeface="EB Garamond"/>
                <a:ea typeface="EB Garamond"/>
                <a:cs typeface="EB Garamond"/>
                <a:sym typeface="EB Garamond"/>
              </a:rPr>
              <a:t>l’érosion</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côtière</a:t>
            </a:r>
            <a:r>
              <a:rPr lang="en-GB" sz="3637" dirty="0">
                <a:solidFill>
                  <a:schemeClr val="dk1"/>
                </a:solidFill>
                <a:latin typeface="EB Garamond"/>
                <a:ea typeface="EB Garamond"/>
                <a:cs typeface="EB Garamond"/>
                <a:sym typeface="EB Garamond"/>
              </a:rPr>
              <a:t> qui constituent </a:t>
            </a:r>
            <a:r>
              <a:rPr lang="en-GB" sz="3637" dirty="0" err="1">
                <a:solidFill>
                  <a:schemeClr val="dk1"/>
                </a:solidFill>
                <a:latin typeface="EB Garamond"/>
                <a:ea typeface="EB Garamond"/>
                <a:cs typeface="EB Garamond"/>
                <a:sym typeface="EB Garamond"/>
              </a:rPr>
              <a:t>l’une</a:t>
            </a:r>
            <a:r>
              <a:rPr lang="en-GB" sz="3637" dirty="0">
                <a:solidFill>
                  <a:schemeClr val="dk1"/>
                </a:solidFill>
                <a:latin typeface="EB Garamond"/>
                <a:ea typeface="EB Garamond"/>
                <a:cs typeface="EB Garamond"/>
                <a:sym typeface="EB Garamond"/>
              </a:rPr>
              <a:t> des </a:t>
            </a:r>
            <a:r>
              <a:rPr lang="en-GB" sz="3637" dirty="0" err="1">
                <a:solidFill>
                  <a:schemeClr val="dk1"/>
                </a:solidFill>
                <a:latin typeface="EB Garamond"/>
                <a:ea typeface="EB Garamond"/>
                <a:cs typeface="EB Garamond"/>
                <a:sym typeface="EB Garamond"/>
              </a:rPr>
              <a:t>conséquences</a:t>
            </a:r>
            <a:r>
              <a:rPr lang="en-GB" sz="3637" dirty="0">
                <a:solidFill>
                  <a:schemeClr val="dk1"/>
                </a:solidFill>
                <a:latin typeface="EB Garamond"/>
                <a:ea typeface="EB Garamond"/>
                <a:cs typeface="EB Garamond"/>
                <a:sym typeface="EB Garamond"/>
              </a:rPr>
              <a:t> les plus </a:t>
            </a:r>
            <a:r>
              <a:rPr lang="en-GB" sz="3637" dirty="0" err="1">
                <a:solidFill>
                  <a:schemeClr val="dk1"/>
                </a:solidFill>
                <a:latin typeface="EB Garamond"/>
                <a:ea typeface="EB Garamond"/>
                <a:cs typeface="EB Garamond"/>
                <a:sym typeface="EB Garamond"/>
              </a:rPr>
              <a:t>visibles</a:t>
            </a:r>
            <a:r>
              <a:rPr lang="en-GB" sz="3637" dirty="0">
                <a:solidFill>
                  <a:schemeClr val="dk1"/>
                </a:solidFill>
                <a:latin typeface="EB Garamond"/>
                <a:ea typeface="EB Garamond"/>
                <a:cs typeface="EB Garamond"/>
                <a:sym typeface="EB Garamond"/>
              </a:rPr>
              <a:t> du </a:t>
            </a:r>
            <a:r>
              <a:rPr lang="en-GB" sz="3637" dirty="0" err="1">
                <a:solidFill>
                  <a:schemeClr val="dk1"/>
                </a:solidFill>
                <a:latin typeface="EB Garamond"/>
                <a:ea typeface="EB Garamond"/>
                <a:cs typeface="EB Garamond"/>
                <a:sym typeface="EB Garamond"/>
              </a:rPr>
              <a:t>changement</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climatique</a:t>
            </a:r>
            <a:r>
              <a:rPr lang="en-GB" sz="3637" dirty="0">
                <a:solidFill>
                  <a:schemeClr val="dk1"/>
                </a:solidFill>
                <a:latin typeface="EB Garamond"/>
                <a:ea typeface="EB Garamond"/>
                <a:cs typeface="EB Garamond"/>
                <a:sym typeface="EB Garamond"/>
              </a:rPr>
              <a:t> (CSE, 2022). </a:t>
            </a:r>
            <a:r>
              <a:rPr lang="en-GB" sz="3637" dirty="0" err="1">
                <a:solidFill>
                  <a:schemeClr val="dk1"/>
                </a:solidFill>
                <a:latin typeface="EB Garamond"/>
                <a:ea typeface="EB Garamond"/>
                <a:cs typeface="EB Garamond"/>
                <a:sym typeface="EB Garamond"/>
              </a:rPr>
              <a:t>L’agressivité</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érosive</a:t>
            </a:r>
            <a:r>
              <a:rPr lang="en-GB" sz="3637" dirty="0">
                <a:solidFill>
                  <a:schemeClr val="dk1"/>
                </a:solidFill>
                <a:latin typeface="EB Garamond"/>
                <a:ea typeface="EB Garamond"/>
                <a:cs typeface="EB Garamond"/>
                <a:sym typeface="EB Garamond"/>
              </a:rPr>
              <a:t> au </a:t>
            </a:r>
            <a:r>
              <a:rPr lang="en-GB" sz="3637" dirty="0" err="1">
                <a:solidFill>
                  <a:schemeClr val="dk1"/>
                </a:solidFill>
                <a:latin typeface="EB Garamond"/>
                <a:ea typeface="EB Garamond"/>
                <a:cs typeface="EB Garamond"/>
                <a:sym typeface="EB Garamond"/>
              </a:rPr>
              <a:t>niveau</a:t>
            </a:r>
            <a:r>
              <a:rPr lang="en-GB" sz="3637" dirty="0">
                <a:solidFill>
                  <a:schemeClr val="dk1"/>
                </a:solidFill>
                <a:latin typeface="EB Garamond"/>
                <a:ea typeface="EB Garamond"/>
                <a:cs typeface="EB Garamond"/>
                <a:sym typeface="EB Garamond"/>
              </a:rPr>
              <a:t> des </a:t>
            </a:r>
            <a:r>
              <a:rPr lang="en-GB" sz="3637" dirty="0" err="1">
                <a:solidFill>
                  <a:schemeClr val="dk1"/>
                </a:solidFill>
                <a:latin typeface="EB Garamond"/>
                <a:ea typeface="EB Garamond"/>
                <a:cs typeface="EB Garamond"/>
                <a:sym typeface="EB Garamond"/>
              </a:rPr>
              <a:t>côtes</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sableuses</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sénégalaises</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peut</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s’expliquer</a:t>
            </a:r>
            <a:r>
              <a:rPr lang="en-GB" sz="3637" dirty="0">
                <a:solidFill>
                  <a:schemeClr val="dk1"/>
                </a:solidFill>
                <a:latin typeface="EB Garamond"/>
                <a:ea typeface="EB Garamond"/>
                <a:cs typeface="EB Garamond"/>
                <a:sym typeface="EB Garamond"/>
              </a:rPr>
              <a:t> par </a:t>
            </a:r>
            <a:r>
              <a:rPr lang="en-GB" sz="3637" dirty="0" err="1">
                <a:solidFill>
                  <a:schemeClr val="dk1"/>
                </a:solidFill>
                <a:latin typeface="EB Garamond"/>
                <a:ea typeface="EB Garamond"/>
                <a:cs typeface="EB Garamond"/>
                <a:sym typeface="EB Garamond"/>
              </a:rPr>
              <a:t>plusieurs</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facteurs</a:t>
            </a:r>
            <a:r>
              <a:rPr lang="en-GB" sz="3637" dirty="0">
                <a:solidFill>
                  <a:schemeClr val="dk1"/>
                </a:solidFill>
                <a:latin typeface="EB Garamond"/>
                <a:ea typeface="EB Garamond"/>
                <a:cs typeface="EB Garamond"/>
                <a:sym typeface="EB Garamond"/>
              </a:rPr>
              <a:t> </a:t>
            </a:r>
            <a:r>
              <a:rPr lang="en-GB" sz="3637" dirty="0" err="1">
                <a:solidFill>
                  <a:schemeClr val="dk1"/>
                </a:solidFill>
                <a:latin typeface="EB Garamond"/>
                <a:ea typeface="EB Garamond"/>
                <a:cs typeface="EB Garamond"/>
                <a:sym typeface="EB Garamond"/>
              </a:rPr>
              <a:t>tels</a:t>
            </a:r>
            <a:r>
              <a:rPr lang="en-GB" sz="3637" dirty="0">
                <a:solidFill>
                  <a:schemeClr val="dk1"/>
                </a:solidFill>
                <a:latin typeface="EB Garamond"/>
                <a:ea typeface="EB Garamond"/>
                <a:cs typeface="EB Garamond"/>
                <a:sym typeface="EB Garamond"/>
              </a:rPr>
              <a:t> que </a:t>
            </a:r>
            <a:r>
              <a:rPr lang="en-GB" sz="3637" dirty="0" err="1">
                <a:solidFill>
                  <a:schemeClr val="dk1"/>
                </a:solidFill>
                <a:latin typeface="EB Garamond"/>
                <a:ea typeface="EB Garamond"/>
                <a:cs typeface="EB Garamond"/>
                <a:sym typeface="EB Garamond"/>
              </a:rPr>
              <a:t>l’orientation</a:t>
            </a:r>
            <a:r>
              <a:rPr lang="en-GB" sz="3637" dirty="0">
                <a:solidFill>
                  <a:schemeClr val="dk1"/>
                </a:solidFill>
                <a:latin typeface="EB Garamond"/>
                <a:ea typeface="EB Garamond"/>
                <a:cs typeface="EB Garamond"/>
                <a:sym typeface="EB Garamond"/>
              </a:rPr>
              <a:t> et </a:t>
            </a:r>
            <a:r>
              <a:rPr lang="en-GB" sz="3637" dirty="0" err="1">
                <a:solidFill>
                  <a:schemeClr val="dk1"/>
                </a:solidFill>
                <a:latin typeface="EB Garamond"/>
                <a:ea typeface="EB Garamond"/>
                <a:cs typeface="EB Garamond"/>
                <a:sym typeface="EB Garamond"/>
              </a:rPr>
              <a:t>l’importance</a:t>
            </a:r>
            <a:r>
              <a:rPr lang="en-GB" sz="3637" dirty="0">
                <a:solidFill>
                  <a:schemeClr val="dk1"/>
                </a:solidFill>
                <a:latin typeface="EB Garamond"/>
                <a:ea typeface="EB Garamond"/>
                <a:cs typeface="EB Garamond"/>
                <a:sym typeface="EB Garamond"/>
              </a:rPr>
              <a:t> des courants, la </a:t>
            </a:r>
            <a:r>
              <a:rPr lang="en-GB" sz="3637" dirty="0" err="1">
                <a:solidFill>
                  <a:schemeClr val="dk1"/>
                </a:solidFill>
                <a:latin typeface="EB Garamond"/>
                <a:ea typeface="EB Garamond"/>
                <a:cs typeface="EB Garamond"/>
                <a:sym typeface="EB Garamond"/>
              </a:rPr>
              <a:t>fréquence</a:t>
            </a:r>
            <a:r>
              <a:rPr lang="en-GB" sz="3637" dirty="0">
                <a:solidFill>
                  <a:schemeClr val="dk1"/>
                </a:solidFill>
                <a:latin typeface="EB Garamond"/>
                <a:ea typeface="EB Garamond"/>
                <a:cs typeface="EB Garamond"/>
                <a:sym typeface="EB Garamond"/>
              </a:rPr>
              <a:t> des vents </a:t>
            </a:r>
            <a:r>
              <a:rPr lang="en-GB" sz="3637" dirty="0" err="1">
                <a:solidFill>
                  <a:schemeClr val="dk1"/>
                </a:solidFill>
                <a:latin typeface="EB Garamond"/>
                <a:ea typeface="EB Garamond"/>
                <a:cs typeface="EB Garamond"/>
                <a:sym typeface="EB Garamond"/>
              </a:rPr>
              <a:t>océaniques</a:t>
            </a:r>
            <a:r>
              <a:rPr lang="en-GB" sz="3637" dirty="0">
                <a:solidFill>
                  <a:schemeClr val="dk1"/>
                </a:solidFill>
                <a:latin typeface="EB Garamond"/>
                <a:ea typeface="EB Garamond"/>
                <a:cs typeface="EB Garamond"/>
                <a:sym typeface="EB Garamond"/>
              </a:rPr>
              <a:t> et </a:t>
            </a:r>
            <a:r>
              <a:rPr lang="en-GB" sz="3637" dirty="0" err="1">
                <a:solidFill>
                  <a:schemeClr val="dk1"/>
                </a:solidFill>
                <a:latin typeface="EB Garamond"/>
                <a:ea typeface="EB Garamond"/>
                <a:cs typeface="EB Garamond"/>
                <a:sym typeface="EB Garamond"/>
              </a:rPr>
              <a:t>l'élévation</a:t>
            </a:r>
            <a:r>
              <a:rPr lang="en-GB" sz="3637" dirty="0">
                <a:solidFill>
                  <a:schemeClr val="dk1"/>
                </a:solidFill>
                <a:latin typeface="EB Garamond"/>
                <a:ea typeface="EB Garamond"/>
                <a:cs typeface="EB Garamond"/>
                <a:sym typeface="EB Garamond"/>
              </a:rPr>
              <a:t> du </a:t>
            </a:r>
            <a:r>
              <a:rPr lang="en-GB" sz="3637" dirty="0" err="1">
                <a:solidFill>
                  <a:schemeClr val="dk1"/>
                </a:solidFill>
                <a:latin typeface="EB Garamond"/>
                <a:ea typeface="EB Garamond"/>
                <a:cs typeface="EB Garamond"/>
                <a:sym typeface="EB Garamond"/>
              </a:rPr>
              <a:t>niveau</a:t>
            </a:r>
            <a:r>
              <a:rPr lang="en-GB" sz="3637" dirty="0">
                <a:solidFill>
                  <a:schemeClr val="dk1"/>
                </a:solidFill>
                <a:latin typeface="EB Garamond"/>
                <a:ea typeface="EB Garamond"/>
                <a:cs typeface="EB Garamond"/>
                <a:sym typeface="EB Garamond"/>
              </a:rPr>
              <a:t> </a:t>
            </a:r>
            <a:r>
              <a:rPr lang="en-GB" sz="3637" dirty="0" err="1" smtClean="0">
                <a:solidFill>
                  <a:schemeClr val="dk1"/>
                </a:solidFill>
                <a:latin typeface="EB Garamond"/>
                <a:ea typeface="EB Garamond"/>
                <a:cs typeface="EB Garamond"/>
                <a:sym typeface="EB Garamond"/>
              </a:rPr>
              <a:t>marin</a:t>
            </a:r>
            <a:r>
              <a:rPr lang="en-GB" sz="3637" dirty="0" smtClean="0">
                <a:solidFill>
                  <a:schemeClr val="dk1"/>
                </a:solidFill>
                <a:latin typeface="EB Garamond"/>
                <a:ea typeface="EB Garamond"/>
                <a:cs typeface="EB Garamond"/>
                <a:sym typeface="EB Garamond"/>
              </a:rPr>
              <a:t>. </a:t>
            </a:r>
            <a:r>
              <a:rPr lang="en-GB" sz="3637" dirty="0">
                <a:solidFill>
                  <a:schemeClr val="dk1"/>
                </a:solidFill>
                <a:latin typeface="EB Garamond"/>
                <a:ea typeface="EB Garamond"/>
                <a:cs typeface="EB Garamond"/>
                <a:sym typeface="EB Garamond"/>
              </a:rPr>
              <a:t>(SANE, 2021</a:t>
            </a:r>
            <a:r>
              <a:rPr lang="en-GB" sz="3637" dirty="0" smtClean="0">
                <a:solidFill>
                  <a:schemeClr val="dk1"/>
                </a:solidFill>
                <a:latin typeface="EB Garamond"/>
                <a:ea typeface="EB Garamond"/>
                <a:cs typeface="EB Garamond"/>
                <a:sym typeface="EB Garamond"/>
              </a:rPr>
              <a:t>)</a:t>
            </a:r>
          </a:p>
          <a:p>
            <a:pPr marL="0" lvl="0" indent="0" algn="just" rtl="0">
              <a:lnSpc>
                <a:spcPct val="115000"/>
              </a:lnSpc>
              <a:spcBef>
                <a:spcPts val="0"/>
              </a:spcBef>
              <a:spcAft>
                <a:spcPts val="0"/>
              </a:spcAft>
              <a:buNone/>
            </a:pPr>
            <a:r>
              <a:rPr lang="en-GB" sz="3637" dirty="0" smtClean="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
            </a:r>
            <a:br>
              <a:rPr lang="en-GB" sz="2800" dirty="0">
                <a:solidFill>
                  <a:schemeClr val="dk1"/>
                </a:solidFill>
                <a:latin typeface="EB Garamond"/>
                <a:ea typeface="EB Garamond"/>
                <a:cs typeface="EB Garamond"/>
                <a:sym typeface="EB Garamond"/>
              </a:rPr>
            </a:br>
            <a:endParaRPr sz="1800" dirty="0">
              <a:solidFill>
                <a:schemeClr val="dk1"/>
              </a:solidFill>
            </a:endParaRPr>
          </a:p>
        </p:txBody>
      </p:sp>
      <p:sp>
        <p:nvSpPr>
          <p:cNvPr id="184" name="Google Shape;184;p26"/>
          <p:cNvSpPr/>
          <p:nvPr/>
        </p:nvSpPr>
        <p:spPr>
          <a:xfrm>
            <a:off x="1012650" y="5100825"/>
            <a:ext cx="28038600" cy="21999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i="1">
                <a:solidFill>
                  <a:srgbClr val="CC0000"/>
                </a:solidFill>
                <a:latin typeface="EB Garamond"/>
                <a:ea typeface="EB Garamond"/>
                <a:cs typeface="EB Garamond"/>
                <a:sym typeface="EB Garamond"/>
              </a:rPr>
              <a:t>Qu’est-ce qu’un risque environnemental ? </a:t>
            </a:r>
            <a:br>
              <a:rPr lang="en-GB" sz="3000" b="1" i="1">
                <a:solidFill>
                  <a:srgbClr val="CC0000"/>
                </a:solidFill>
                <a:latin typeface="EB Garamond"/>
                <a:ea typeface="EB Garamond"/>
                <a:cs typeface="EB Garamond"/>
                <a:sym typeface="EB Garamond"/>
              </a:rPr>
            </a:br>
            <a:endParaRPr sz="1100" b="1" i="1">
              <a:solidFill>
                <a:srgbClr val="CC0000"/>
              </a:solidFill>
              <a:latin typeface="EB Garamond"/>
              <a:ea typeface="EB Garamond"/>
              <a:cs typeface="EB Garamond"/>
              <a:sym typeface="EB Garamond"/>
            </a:endParaRPr>
          </a:p>
          <a:p>
            <a:pPr marL="0" lvl="0" indent="0" algn="just" rtl="0">
              <a:spcBef>
                <a:spcPts val="0"/>
              </a:spcBef>
              <a:spcAft>
                <a:spcPts val="0"/>
              </a:spcAft>
              <a:buNone/>
            </a:pPr>
            <a:r>
              <a:rPr lang="en-GB" sz="2800">
                <a:solidFill>
                  <a:schemeClr val="dk1"/>
                </a:solidFill>
                <a:latin typeface="EB Garamond"/>
                <a:ea typeface="EB Garamond"/>
                <a:cs typeface="EB Garamond"/>
                <a:sym typeface="EB Garamond"/>
              </a:rPr>
              <a:t>Un </a:t>
            </a:r>
            <a:r>
              <a:rPr lang="en-GB" sz="2800" b="1">
                <a:solidFill>
                  <a:schemeClr val="dk1"/>
                </a:solidFill>
                <a:latin typeface="EB Garamond"/>
                <a:ea typeface="EB Garamond"/>
                <a:cs typeface="EB Garamond"/>
                <a:sym typeface="EB Garamond"/>
              </a:rPr>
              <a:t>risque </a:t>
            </a:r>
            <a:r>
              <a:rPr lang="en-GB" sz="2800">
                <a:solidFill>
                  <a:schemeClr val="dk1"/>
                </a:solidFill>
                <a:latin typeface="EB Garamond"/>
                <a:ea typeface="EB Garamond"/>
                <a:cs typeface="EB Garamond"/>
                <a:sym typeface="EB Garamond"/>
              </a:rPr>
              <a:t>est un danger éventuel, plus ou moins prévisible, inhérent à une situation ou à une activité : l'éventualité d’un événement futur, incertain ou d’un terme indéterminé ne dépendant pas exclusivement de la volonté des parties et pouvant causer la perte d’un objet ou tout autre dommage. Un </a:t>
            </a:r>
            <a:r>
              <a:rPr lang="en-GB" sz="2800" b="1">
                <a:solidFill>
                  <a:schemeClr val="dk1"/>
                </a:solidFill>
                <a:latin typeface="EB Garamond"/>
                <a:ea typeface="EB Garamond"/>
                <a:cs typeface="EB Garamond"/>
                <a:sym typeface="EB Garamond"/>
              </a:rPr>
              <a:t>risque environnemental </a:t>
            </a:r>
            <a:r>
              <a:rPr lang="en-GB" sz="2800">
                <a:solidFill>
                  <a:schemeClr val="dk1"/>
                </a:solidFill>
                <a:latin typeface="EB Garamond"/>
                <a:ea typeface="EB Garamond"/>
                <a:cs typeface="EB Garamond"/>
                <a:sym typeface="EB Garamond"/>
              </a:rPr>
              <a:t>est la probabilité d’exposition à  un danger pour les populations constituant les écosystèmes. S’il est attaché à un événement particulier, il se caractérise par sa probabilité et la gravité de ses effets” (Commission Européenne, 2022). </a:t>
            </a:r>
            <a:endParaRPr sz="2500">
              <a:latin typeface="EB Garamond"/>
              <a:ea typeface="EB Garamond"/>
              <a:cs typeface="EB Garamond"/>
              <a:sym typeface="EB Garamond"/>
            </a:endParaRPr>
          </a:p>
        </p:txBody>
      </p:sp>
      <p:pic>
        <p:nvPicPr>
          <p:cNvPr id="185" name="Google Shape;185;p26"/>
          <p:cNvPicPr preferRelativeResize="0"/>
          <p:nvPr/>
        </p:nvPicPr>
        <p:blipFill>
          <a:blip r:embed="rId8">
            <a:alphaModFix/>
          </a:blip>
          <a:stretch>
            <a:fillRect/>
          </a:stretch>
        </p:blipFill>
        <p:spPr>
          <a:xfrm>
            <a:off x="1369550" y="26725254"/>
            <a:ext cx="4330904" cy="2832297"/>
          </a:xfrm>
          <a:prstGeom prst="rect">
            <a:avLst/>
          </a:prstGeom>
          <a:noFill/>
          <a:ln>
            <a:noFill/>
          </a:ln>
        </p:spPr>
      </p:pic>
      <p:pic>
        <p:nvPicPr>
          <p:cNvPr id="186" name="Google Shape;186;p26"/>
          <p:cNvPicPr preferRelativeResize="0"/>
          <p:nvPr/>
        </p:nvPicPr>
        <p:blipFill>
          <a:blip r:embed="rId9">
            <a:alphaModFix/>
          </a:blip>
          <a:stretch>
            <a:fillRect/>
          </a:stretch>
        </p:blipFill>
        <p:spPr>
          <a:xfrm>
            <a:off x="8056363" y="19066644"/>
            <a:ext cx="4426875" cy="2774391"/>
          </a:xfrm>
          <a:prstGeom prst="rect">
            <a:avLst/>
          </a:prstGeom>
          <a:noFill/>
          <a:ln>
            <a:noFill/>
          </a:ln>
        </p:spPr>
      </p:pic>
      <p:sp>
        <p:nvSpPr>
          <p:cNvPr id="187" name="Google Shape;187;p26"/>
          <p:cNvSpPr/>
          <p:nvPr/>
        </p:nvSpPr>
        <p:spPr>
          <a:xfrm>
            <a:off x="1369550" y="19145000"/>
            <a:ext cx="6353700" cy="2812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90000"/>
              </a:lnSpc>
              <a:spcBef>
                <a:spcPts val="1000"/>
              </a:spcBef>
              <a:spcAft>
                <a:spcPts val="0"/>
              </a:spcAft>
              <a:buClr>
                <a:schemeClr val="dk1"/>
              </a:buClr>
              <a:buSzPts val="1100"/>
              <a:buFont typeface="Arial"/>
              <a:buNone/>
            </a:pPr>
            <a:r>
              <a:rPr lang="en-GB" sz="2800" dirty="0" err="1">
                <a:solidFill>
                  <a:schemeClr val="dk1"/>
                </a:solidFill>
                <a:latin typeface="EB Garamond"/>
                <a:ea typeface="EB Garamond"/>
                <a:cs typeface="EB Garamond"/>
                <a:sym typeface="EB Garamond"/>
              </a:rPr>
              <a:t>S’y</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ajoutent</a:t>
            </a:r>
            <a:r>
              <a:rPr lang="en-GB" sz="2800" dirty="0">
                <a:solidFill>
                  <a:schemeClr val="dk1"/>
                </a:solidFill>
                <a:latin typeface="EB Garamond"/>
                <a:ea typeface="EB Garamond"/>
                <a:cs typeface="EB Garamond"/>
                <a:sym typeface="EB Garamond"/>
              </a:rPr>
              <a:t> les impacts </a:t>
            </a:r>
            <a:r>
              <a:rPr lang="en-GB" sz="2800" dirty="0" err="1">
                <a:solidFill>
                  <a:schemeClr val="dk1"/>
                </a:solidFill>
                <a:latin typeface="EB Garamond"/>
                <a:ea typeface="EB Garamond"/>
                <a:cs typeface="EB Garamond"/>
                <a:sym typeface="EB Garamond"/>
              </a:rPr>
              <a:t>sociaux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comme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l’intensification</a:t>
            </a:r>
            <a:r>
              <a:rPr lang="en-GB" sz="2800" dirty="0">
                <a:solidFill>
                  <a:schemeClr val="dk1"/>
                </a:solidFill>
                <a:latin typeface="EB Garamond"/>
                <a:ea typeface="EB Garamond"/>
                <a:cs typeface="EB Garamond"/>
                <a:sym typeface="EB Garamond"/>
              </a:rPr>
              <a:t> de la migration, la violence </a:t>
            </a:r>
            <a:r>
              <a:rPr lang="en-GB" sz="2800" dirty="0" err="1">
                <a:solidFill>
                  <a:schemeClr val="dk1"/>
                </a:solidFill>
                <a:latin typeface="EB Garamond"/>
                <a:ea typeface="EB Garamond"/>
                <a:cs typeface="EB Garamond"/>
                <a:sym typeface="EB Garamond"/>
              </a:rPr>
              <a:t>communautaire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ainsi</a:t>
            </a:r>
            <a:r>
              <a:rPr lang="en-GB" sz="2800" dirty="0">
                <a:solidFill>
                  <a:schemeClr val="dk1"/>
                </a:solidFill>
                <a:latin typeface="EB Garamond"/>
                <a:ea typeface="EB Garamond"/>
                <a:cs typeface="EB Garamond"/>
                <a:sym typeface="EB Garamond"/>
              </a:rPr>
              <a:t> que </a:t>
            </a:r>
            <a:r>
              <a:rPr lang="en-GB" sz="2800" dirty="0" err="1">
                <a:solidFill>
                  <a:schemeClr val="dk1"/>
                </a:solidFill>
                <a:latin typeface="EB Garamond"/>
                <a:ea typeface="EB Garamond"/>
                <a:cs typeface="EB Garamond"/>
                <a:sym typeface="EB Garamond"/>
              </a:rPr>
              <a:t>l’augmentation</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taux</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violences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l’égard</a:t>
            </a:r>
            <a:r>
              <a:rPr lang="en-GB" sz="2800" dirty="0">
                <a:solidFill>
                  <a:schemeClr val="dk1"/>
                </a:solidFill>
                <a:latin typeface="EB Garamond"/>
                <a:ea typeface="EB Garamond"/>
                <a:cs typeface="EB Garamond"/>
                <a:sym typeface="EB Garamond"/>
              </a:rPr>
              <a:t> des femmes et des </a:t>
            </a:r>
            <a:r>
              <a:rPr lang="en-GB" sz="2800" dirty="0" err="1">
                <a:solidFill>
                  <a:schemeClr val="dk1"/>
                </a:solidFill>
                <a:latin typeface="EB Garamond"/>
                <a:ea typeface="EB Garamond"/>
                <a:cs typeface="EB Garamond"/>
                <a:sym typeface="EB Garamond"/>
              </a:rPr>
              <a:t>filles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Banque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mondiale</a:t>
            </a:r>
            <a:r>
              <a:rPr lang="en-GB" sz="2800" dirty="0">
                <a:solidFill>
                  <a:schemeClr val="dk1"/>
                </a:solidFill>
                <a:latin typeface="EB Garamond"/>
                <a:ea typeface="EB Garamond"/>
                <a:cs typeface="EB Garamond"/>
                <a:sym typeface="EB Garamond"/>
              </a:rPr>
              <a:t>, 2023</a:t>
            </a:r>
            <a:r>
              <a:rPr lang="en-GB" sz="2000" dirty="0">
                <a:solidFill>
                  <a:schemeClr val="dk1"/>
                </a:solidFill>
              </a:rPr>
              <a:t>)</a:t>
            </a:r>
            <a:endParaRPr sz="2000" dirty="0">
              <a:solidFill>
                <a:schemeClr val="dk1"/>
              </a:solidFill>
            </a:endParaRPr>
          </a:p>
        </p:txBody>
      </p:sp>
      <p:sp>
        <p:nvSpPr>
          <p:cNvPr id="188" name="Google Shape;188;p26"/>
          <p:cNvSpPr/>
          <p:nvPr/>
        </p:nvSpPr>
        <p:spPr>
          <a:xfrm>
            <a:off x="1273975" y="11249025"/>
            <a:ext cx="12696600" cy="3927000"/>
          </a:xfrm>
          <a:prstGeom prst="rect">
            <a:avLst/>
          </a:prstGeom>
          <a:noFill/>
          <a:ln>
            <a:noFill/>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n-GB" sz="2800" b="1">
                <a:solidFill>
                  <a:schemeClr val="dk1"/>
                </a:solidFill>
                <a:latin typeface="EB Garamond"/>
                <a:ea typeface="EB Garamond"/>
                <a:cs typeface="EB Garamond"/>
                <a:sym typeface="EB Garamond"/>
              </a:rPr>
              <a:t>Madagascar </a:t>
            </a:r>
            <a:r>
              <a:rPr lang="en-GB" sz="2800">
                <a:solidFill>
                  <a:schemeClr val="dk1"/>
                </a:solidFill>
                <a:latin typeface="EB Garamond"/>
                <a:ea typeface="EB Garamond"/>
                <a:cs typeface="EB Garamond"/>
                <a:sym typeface="EB Garamond"/>
              </a:rPr>
              <a:t>est le pays en Afrique le plus exposé aux aléas climatiques. Le territoire subit en moyenne plus de 100 millions de dollars de pertes directes causées par les séismes, les inondations et les cyclones, soit environ 1 % du PIB chaque année (Banque mondiale, 2023). En 2022, les estimations indiquent que pour les habitants touchés par ces catastrophes, la consommation effective des ménages*  (*</a:t>
            </a:r>
            <a:r>
              <a:rPr lang="en-GB" sz="2800" i="1">
                <a:solidFill>
                  <a:schemeClr val="dk1"/>
                </a:solidFill>
                <a:latin typeface="EB Garamond"/>
                <a:ea typeface="EB Garamond"/>
                <a:cs typeface="EB Garamond"/>
                <a:sym typeface="EB Garamond"/>
              </a:rPr>
              <a:t>biens et services consommés par les ménages résidents pour la satisfaction directe de leurs besoins</a:t>
            </a:r>
            <a:r>
              <a:rPr lang="en-GB" sz="2800">
                <a:solidFill>
                  <a:schemeClr val="dk1"/>
                </a:solidFill>
                <a:latin typeface="EB Garamond"/>
                <a:ea typeface="EB Garamond"/>
                <a:cs typeface="EB Garamond"/>
                <a:sym typeface="EB Garamond"/>
              </a:rPr>
              <a:t>) a diminué de 30 %.  Pour les enfants Malagasy, 73% soit 9 millions affirment être impactés au moins d’un évènement climatique extrême par an (Save the children, 2022).</a:t>
            </a:r>
            <a:endParaRPr sz="2800">
              <a:solidFill>
                <a:schemeClr val="dk1"/>
              </a:solidFill>
              <a:latin typeface="EB Garamond"/>
              <a:ea typeface="EB Garamond"/>
              <a:cs typeface="EB Garamond"/>
              <a:sym typeface="EB Garamond"/>
            </a:endParaRPr>
          </a:p>
        </p:txBody>
      </p:sp>
      <p:sp>
        <p:nvSpPr>
          <p:cNvPr id="189" name="Google Shape;189;p26"/>
          <p:cNvSpPr txBox="1"/>
          <p:nvPr/>
        </p:nvSpPr>
        <p:spPr>
          <a:xfrm>
            <a:off x="5188750" y="14979138"/>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latin typeface="EB Garamond"/>
                <a:ea typeface="EB Garamond"/>
                <a:cs typeface="EB Garamond"/>
                <a:sym typeface="EB Garamond"/>
              </a:rPr>
              <a:t>Sécheresses</a:t>
            </a:r>
            <a:endParaRPr/>
          </a:p>
        </p:txBody>
      </p:sp>
      <p:pic>
        <p:nvPicPr>
          <p:cNvPr id="190" name="Google Shape;190;p26"/>
          <p:cNvPicPr preferRelativeResize="0"/>
          <p:nvPr/>
        </p:nvPicPr>
        <p:blipFill rotWithShape="1">
          <a:blip r:embed="rId10">
            <a:alphaModFix/>
          </a:blip>
          <a:srcRect l="9197" t="5723" r="9189" b="2406"/>
          <a:stretch/>
        </p:blipFill>
        <p:spPr>
          <a:xfrm>
            <a:off x="1529143" y="15500150"/>
            <a:ext cx="2667072" cy="3748249"/>
          </a:xfrm>
          <a:prstGeom prst="rect">
            <a:avLst/>
          </a:prstGeom>
          <a:noFill/>
          <a:ln>
            <a:noFill/>
          </a:ln>
        </p:spPr>
      </p:pic>
      <p:sp>
        <p:nvSpPr>
          <p:cNvPr id="191" name="Google Shape;191;p26"/>
          <p:cNvSpPr txBox="1"/>
          <p:nvPr/>
        </p:nvSpPr>
        <p:spPr>
          <a:xfrm>
            <a:off x="4386644" y="15595725"/>
            <a:ext cx="7916700" cy="4068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marR="0" lvl="0" indent="0" algn="just" rtl="0">
              <a:lnSpc>
                <a:spcPct val="90000"/>
              </a:lnSpc>
              <a:spcBef>
                <a:spcPts val="0"/>
              </a:spcBef>
              <a:spcAft>
                <a:spcPts val="0"/>
              </a:spcAft>
              <a:buNone/>
            </a:pPr>
            <a:r>
              <a:rPr lang="en-GB" sz="2800">
                <a:solidFill>
                  <a:schemeClr val="dk1"/>
                </a:solidFill>
                <a:latin typeface="EB Garamond"/>
                <a:ea typeface="EB Garamond"/>
                <a:cs typeface="EB Garamond"/>
                <a:sym typeface="EB Garamond"/>
              </a:rPr>
              <a:t>Dans le Sud, les années 2020 et 2021 sont classées comme deux années de sécheresses sévères; pendant lesquelles 1.145.000 personnes ont été directement ou indirectement  affectées (MEF, PNUD, 2021)</a:t>
            </a:r>
            <a:endParaRPr sz="2800">
              <a:solidFill>
                <a:schemeClr val="dk1"/>
              </a:solidFill>
              <a:latin typeface="EB Garamond"/>
              <a:ea typeface="EB Garamond"/>
              <a:cs typeface="EB Garamond"/>
              <a:sym typeface="EB Garamond"/>
            </a:endParaRPr>
          </a:p>
          <a:p>
            <a:pPr marL="0" marR="0" lvl="0" indent="0" algn="just" rtl="0">
              <a:lnSpc>
                <a:spcPct val="90000"/>
              </a:lnSpc>
              <a:spcBef>
                <a:spcPts val="0"/>
              </a:spcBef>
              <a:spcAft>
                <a:spcPts val="0"/>
              </a:spcAft>
              <a:buNone/>
            </a:pPr>
            <a:r>
              <a:rPr lang="en-GB" sz="2800">
                <a:solidFill>
                  <a:schemeClr val="dk1"/>
                </a:solidFill>
                <a:latin typeface="EB Garamond"/>
                <a:ea typeface="EB Garamond"/>
                <a:cs typeface="EB Garamond"/>
                <a:sym typeface="EB Garamond"/>
              </a:rPr>
              <a:t>L’insécurité alimentaire est l’une des conséquences de la sécheresse, soit près de 2/5 des personnes (1.300.000 de personnes) en 2021 dans cinq districts du sud (OCHA,2021).</a:t>
            </a:r>
            <a:endParaRPr sz="2000">
              <a:solidFill>
                <a:schemeClr val="dk1"/>
              </a:solidFill>
            </a:endParaRPr>
          </a:p>
          <a:p>
            <a:pPr marL="0" lvl="0" indent="0" algn="just" rtl="0">
              <a:lnSpc>
                <a:spcPct val="90000"/>
              </a:lnSpc>
              <a:spcBef>
                <a:spcPts val="1000"/>
              </a:spcBef>
              <a:spcAft>
                <a:spcPts val="0"/>
              </a:spcAft>
              <a:buNone/>
            </a:pPr>
            <a:endParaRPr sz="2000">
              <a:solidFill>
                <a:schemeClr val="dk1"/>
              </a:solidFill>
            </a:endParaRPr>
          </a:p>
        </p:txBody>
      </p:sp>
      <p:pic>
        <p:nvPicPr>
          <p:cNvPr id="192" name="Google Shape;192;p26"/>
          <p:cNvPicPr preferRelativeResize="0"/>
          <p:nvPr/>
        </p:nvPicPr>
        <p:blipFill rotWithShape="1">
          <a:blip r:embed="rId11">
            <a:alphaModFix/>
          </a:blip>
          <a:srcRect l="2389" t="4655" r="10737" b="2225"/>
          <a:stretch/>
        </p:blipFill>
        <p:spPr>
          <a:xfrm>
            <a:off x="8341328" y="22138711"/>
            <a:ext cx="2642697" cy="3926844"/>
          </a:xfrm>
          <a:prstGeom prst="rect">
            <a:avLst/>
          </a:prstGeom>
          <a:noFill/>
          <a:ln>
            <a:noFill/>
          </a:ln>
        </p:spPr>
      </p:pic>
      <p:sp>
        <p:nvSpPr>
          <p:cNvPr id="193" name="Google Shape;193;p26"/>
          <p:cNvSpPr txBox="1"/>
          <p:nvPr/>
        </p:nvSpPr>
        <p:spPr>
          <a:xfrm>
            <a:off x="1208450" y="22802100"/>
            <a:ext cx="6983100" cy="1477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lvl="0" indent="0" algn="just" rtl="0">
              <a:lnSpc>
                <a:spcPct val="90000"/>
              </a:lnSpc>
              <a:spcBef>
                <a:spcPts val="1000"/>
              </a:spcBef>
              <a:spcAft>
                <a:spcPts val="0"/>
              </a:spcAft>
              <a:buNone/>
            </a:pPr>
            <a:r>
              <a:rPr lang="en-GB" sz="2800">
                <a:solidFill>
                  <a:schemeClr val="dk1"/>
                </a:solidFill>
                <a:latin typeface="EB Garamond"/>
                <a:ea typeface="EB Garamond"/>
                <a:cs typeface="EB Garamond"/>
                <a:sym typeface="EB Garamond"/>
              </a:rPr>
              <a:t>Madagascar subit en moyenne des pertes directes de 13 millions de dollars dûes à l’inondation (GFDRR, 2016).</a:t>
            </a:r>
            <a:endParaRPr sz="2000">
              <a:solidFill>
                <a:schemeClr val="dk1"/>
              </a:solidFill>
            </a:endParaRPr>
          </a:p>
        </p:txBody>
      </p:sp>
      <p:sp>
        <p:nvSpPr>
          <p:cNvPr id="194" name="Google Shape;194;p26"/>
          <p:cNvSpPr txBox="1"/>
          <p:nvPr/>
        </p:nvSpPr>
        <p:spPr>
          <a:xfrm>
            <a:off x="1189350" y="24221600"/>
            <a:ext cx="7060800" cy="2339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lvl="0" indent="0" algn="just" rtl="0">
              <a:lnSpc>
                <a:spcPct val="90000"/>
              </a:lnSpc>
              <a:spcBef>
                <a:spcPts val="1000"/>
              </a:spcBef>
              <a:spcAft>
                <a:spcPts val="0"/>
              </a:spcAft>
              <a:buNone/>
            </a:pPr>
            <a:r>
              <a:rPr lang="en-GB" sz="2800">
                <a:solidFill>
                  <a:schemeClr val="dk1"/>
                </a:solidFill>
                <a:latin typeface="EB Garamond"/>
                <a:ea typeface="EB Garamond"/>
                <a:cs typeface="EB Garamond"/>
                <a:sym typeface="EB Garamond"/>
              </a:rPr>
              <a:t>Les eaux usées mélangées avec les eaux pluviales inondent régulièrement un grand nombre de bas quartiers de la plaine, où 700 000 personnes vivent en zone inondable et dans des conditions alarmantes (AFD, 2016).</a:t>
            </a:r>
            <a:endParaRPr sz="2000">
              <a:solidFill>
                <a:schemeClr val="dk1"/>
              </a:solidFill>
            </a:endParaRPr>
          </a:p>
        </p:txBody>
      </p:sp>
      <p:sp>
        <p:nvSpPr>
          <p:cNvPr id="195" name="Google Shape;195;p26"/>
          <p:cNvSpPr txBox="1"/>
          <p:nvPr/>
        </p:nvSpPr>
        <p:spPr>
          <a:xfrm>
            <a:off x="5956362" y="26130230"/>
            <a:ext cx="6295800" cy="4063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lvl="0" indent="0" algn="just" rtl="0">
              <a:lnSpc>
                <a:spcPct val="90000"/>
              </a:lnSpc>
              <a:spcBef>
                <a:spcPts val="1000"/>
              </a:spcBef>
              <a:spcAft>
                <a:spcPts val="0"/>
              </a:spcAft>
              <a:buNone/>
            </a:pPr>
            <a:r>
              <a:rPr lang="en-GB" sz="2800">
                <a:solidFill>
                  <a:schemeClr val="dk1"/>
                </a:solidFill>
                <a:latin typeface="EB Garamond"/>
                <a:ea typeface="EB Garamond"/>
                <a:cs typeface="EB Garamond"/>
                <a:sym typeface="EB Garamond"/>
              </a:rPr>
              <a:t>Des inondations urbaines susceptibles de causer des pertes importantes sont survenues au moins une fois au cours de ces dix dernières années. La ville de Fianarantsoa est la plus exposée aux pertes dues à l’inondations qui sont estimées à 4,9 millions de dollars, tandis que pour Antananarivo elles sont estimées à 1,6 millions de dollars. (GFDRR, 2016</a:t>
            </a:r>
            <a:r>
              <a:rPr lang="en-GB" sz="2000">
                <a:solidFill>
                  <a:schemeClr val="dk1"/>
                </a:solidFill>
              </a:rPr>
              <a:t>).</a:t>
            </a:r>
            <a:endParaRPr sz="2000">
              <a:solidFill>
                <a:schemeClr val="dk1"/>
              </a:solidFill>
            </a:endParaRPr>
          </a:p>
        </p:txBody>
      </p:sp>
      <p:sp>
        <p:nvSpPr>
          <p:cNvPr id="196" name="Google Shape;196;p26"/>
          <p:cNvSpPr txBox="1"/>
          <p:nvPr/>
        </p:nvSpPr>
        <p:spPr>
          <a:xfrm>
            <a:off x="2871516" y="22127600"/>
            <a:ext cx="2877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latin typeface="EB Garamond"/>
                <a:ea typeface="EB Garamond"/>
                <a:cs typeface="EB Garamond"/>
                <a:sym typeface="EB Garamond"/>
              </a:rPr>
              <a:t>Inondations</a:t>
            </a:r>
            <a:endParaRPr/>
          </a:p>
        </p:txBody>
      </p:sp>
      <p:sp>
        <p:nvSpPr>
          <p:cNvPr id="197" name="Google Shape;197;p26"/>
          <p:cNvSpPr txBox="1"/>
          <p:nvPr/>
        </p:nvSpPr>
        <p:spPr>
          <a:xfrm>
            <a:off x="3701250" y="30952700"/>
            <a:ext cx="8590800" cy="1990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90000"/>
              </a:lnSpc>
              <a:spcBef>
                <a:spcPts val="1000"/>
              </a:spcBef>
              <a:spcAft>
                <a:spcPts val="0"/>
              </a:spcAft>
              <a:buNone/>
            </a:pPr>
            <a:r>
              <a:rPr lang="en-GB" sz="2800">
                <a:solidFill>
                  <a:schemeClr val="dk1"/>
                </a:solidFill>
                <a:latin typeface="EB Garamond"/>
                <a:ea typeface="EB Garamond"/>
                <a:cs typeface="EB Garamond"/>
                <a:sym typeface="EB Garamond"/>
              </a:rPr>
              <a:t>Madagascar subit en moyenne trois à quatre cyclones par an (Banque Mondiale, 2023) ; et elles sont à l’origine des 85 % des pertes subies dans l’île. La région Atsinanana est la plus exposée et concentre 30% des pertes annuelles moyenne</a:t>
            </a:r>
            <a:r>
              <a:rPr lang="en-GB" sz="2000">
                <a:solidFill>
                  <a:schemeClr val="dk1"/>
                </a:solidFill>
              </a:rPr>
              <a:t>s. </a:t>
            </a:r>
            <a:endParaRPr sz="2000">
              <a:solidFill>
                <a:schemeClr val="dk1"/>
              </a:solidFill>
            </a:endParaRPr>
          </a:p>
        </p:txBody>
      </p:sp>
      <p:sp>
        <p:nvSpPr>
          <p:cNvPr id="198" name="Google Shape;198;p26"/>
          <p:cNvSpPr txBox="1"/>
          <p:nvPr/>
        </p:nvSpPr>
        <p:spPr>
          <a:xfrm>
            <a:off x="3788325" y="32862800"/>
            <a:ext cx="8463900" cy="2775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marR="0" lvl="0" indent="0" algn="just" rtl="0">
              <a:lnSpc>
                <a:spcPct val="90000"/>
              </a:lnSpc>
              <a:spcBef>
                <a:spcPts val="1000"/>
              </a:spcBef>
              <a:spcAft>
                <a:spcPts val="0"/>
              </a:spcAft>
              <a:buNone/>
            </a:pPr>
            <a:r>
              <a:rPr lang="en-GB" sz="2800">
                <a:solidFill>
                  <a:schemeClr val="dk1"/>
                </a:solidFill>
                <a:latin typeface="EB Garamond"/>
                <a:ea typeface="EB Garamond"/>
                <a:cs typeface="EB Garamond"/>
                <a:sym typeface="EB Garamond"/>
              </a:rPr>
              <a:t>Ci-après les pertes subies suite aux passages des deux cyclones Batsirai et Emnati au mois de février 2022 (FAO, 2022):</a:t>
            </a:r>
            <a:endParaRPr sz="2800">
              <a:solidFill>
                <a:schemeClr val="dk1"/>
              </a:solidFill>
              <a:latin typeface="EB Garamond"/>
              <a:ea typeface="EB Garamond"/>
              <a:cs typeface="EB Garamond"/>
              <a:sym typeface="EB Garamond"/>
            </a:endParaRPr>
          </a:p>
          <a:p>
            <a:pPr marL="457200" marR="0" lvl="0" indent="-406400" algn="just" rtl="0">
              <a:lnSpc>
                <a:spcPct val="90000"/>
              </a:lnSpc>
              <a:spcBef>
                <a:spcPts val="1000"/>
              </a:spcBef>
              <a:spcAft>
                <a:spcPts val="0"/>
              </a:spcAft>
              <a:buClr>
                <a:schemeClr val="dk1"/>
              </a:buClr>
              <a:buSzPts val="2800"/>
              <a:buFont typeface="EB Garamond"/>
              <a:buAutoNum type="arabicPeriod"/>
            </a:pPr>
            <a:r>
              <a:rPr lang="en-GB" sz="2800">
                <a:solidFill>
                  <a:schemeClr val="dk1"/>
                </a:solidFill>
                <a:latin typeface="EB Garamond"/>
                <a:ea typeface="EB Garamond"/>
                <a:cs typeface="EB Garamond"/>
                <a:sym typeface="EB Garamond"/>
              </a:rPr>
              <a:t>Des pertes en cultures vivrières estimées à 61 millions de dollars, dont les cultures de riz et de manioc en représentent les 90%.</a:t>
            </a:r>
            <a:endParaRPr sz="2000">
              <a:solidFill>
                <a:schemeClr val="dk1"/>
              </a:solidFill>
            </a:endParaRPr>
          </a:p>
          <a:p>
            <a:pPr marL="0" lvl="0" indent="0" algn="just" rtl="0">
              <a:lnSpc>
                <a:spcPct val="100000"/>
              </a:lnSpc>
              <a:spcBef>
                <a:spcPts val="0"/>
              </a:spcBef>
              <a:spcAft>
                <a:spcPts val="0"/>
              </a:spcAft>
              <a:buNone/>
            </a:pPr>
            <a:endParaRPr sz="2000">
              <a:solidFill>
                <a:schemeClr val="dk1"/>
              </a:solidFill>
            </a:endParaRPr>
          </a:p>
        </p:txBody>
      </p:sp>
      <p:sp>
        <p:nvSpPr>
          <p:cNvPr id="199" name="Google Shape;199;p26"/>
          <p:cNvSpPr txBox="1"/>
          <p:nvPr/>
        </p:nvSpPr>
        <p:spPr>
          <a:xfrm>
            <a:off x="4739649" y="30370925"/>
            <a:ext cx="27147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b="1">
                <a:solidFill>
                  <a:srgbClr val="CC0000"/>
                </a:solidFill>
                <a:latin typeface="EB Garamond"/>
                <a:ea typeface="EB Garamond"/>
                <a:cs typeface="EB Garamond"/>
                <a:sym typeface="EB Garamond"/>
              </a:rPr>
              <a:t>Cyclones</a:t>
            </a:r>
            <a:endParaRPr sz="3000" b="1">
              <a:solidFill>
                <a:srgbClr val="CC0000"/>
              </a:solidFill>
              <a:latin typeface="EB Garamond"/>
              <a:ea typeface="EB Garamond"/>
              <a:cs typeface="EB Garamond"/>
              <a:sym typeface="EB Garamond"/>
            </a:endParaRPr>
          </a:p>
        </p:txBody>
      </p:sp>
      <p:pic>
        <p:nvPicPr>
          <p:cNvPr id="200" name="Google Shape;200;p26"/>
          <p:cNvPicPr preferRelativeResize="0"/>
          <p:nvPr/>
        </p:nvPicPr>
        <p:blipFill>
          <a:blip r:embed="rId12">
            <a:alphaModFix/>
          </a:blip>
          <a:stretch>
            <a:fillRect/>
          </a:stretch>
        </p:blipFill>
        <p:spPr>
          <a:xfrm>
            <a:off x="1521950" y="31105700"/>
            <a:ext cx="2151825" cy="3748251"/>
          </a:xfrm>
          <a:prstGeom prst="rect">
            <a:avLst/>
          </a:prstGeom>
          <a:noFill/>
          <a:ln>
            <a:noFill/>
          </a:ln>
        </p:spPr>
      </p:pic>
      <p:sp>
        <p:nvSpPr>
          <p:cNvPr id="201" name="Google Shape;201;p26"/>
          <p:cNvSpPr txBox="1"/>
          <p:nvPr/>
        </p:nvSpPr>
        <p:spPr>
          <a:xfrm>
            <a:off x="1273973" y="35284598"/>
            <a:ext cx="5938800" cy="3330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spAutoFit/>
          </a:bodyPr>
          <a:lstStyle/>
          <a:p>
            <a:pPr marL="0" marR="0" lvl="0" indent="0" algn="just" rtl="0">
              <a:lnSpc>
                <a:spcPct val="90000"/>
              </a:lnSpc>
              <a:spcBef>
                <a:spcPts val="1000"/>
              </a:spcBef>
              <a:spcAft>
                <a:spcPts val="0"/>
              </a:spcAft>
              <a:buNone/>
            </a:pPr>
            <a:r>
              <a:rPr lang="en-GB" sz="2800" dirty="0">
                <a:solidFill>
                  <a:schemeClr val="dk1"/>
                </a:solidFill>
                <a:latin typeface="EB Garamond"/>
                <a:ea typeface="EB Garamond"/>
                <a:cs typeface="EB Garamond"/>
                <a:sym typeface="EB Garamond"/>
              </a:rPr>
              <a:t>2. Des </a:t>
            </a:r>
            <a:r>
              <a:rPr lang="en-GB" sz="2800" dirty="0" err="1">
                <a:solidFill>
                  <a:schemeClr val="dk1"/>
                </a:solidFill>
                <a:latin typeface="EB Garamond"/>
                <a:ea typeface="EB Garamond"/>
                <a:cs typeface="EB Garamond"/>
                <a:sym typeface="EB Garamond"/>
              </a:rPr>
              <a:t>pertes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agriculture de </a:t>
            </a:r>
            <a:r>
              <a:rPr lang="en-GB" sz="2800" dirty="0" err="1">
                <a:solidFill>
                  <a:schemeClr val="dk1"/>
                </a:solidFill>
                <a:latin typeface="EB Garamond"/>
                <a:ea typeface="EB Garamond"/>
                <a:cs typeface="EB Garamond"/>
                <a:sym typeface="EB Garamond"/>
              </a:rPr>
              <a:t>rente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estimées</a:t>
            </a:r>
            <a:r>
              <a:rPr lang="en-GB" sz="2800" dirty="0">
                <a:solidFill>
                  <a:schemeClr val="dk1"/>
                </a:solidFill>
                <a:latin typeface="EB Garamond"/>
                <a:ea typeface="EB Garamond"/>
                <a:cs typeface="EB Garamond"/>
                <a:sym typeface="EB Garamond"/>
              </a:rPr>
              <a:t> à 78 millions </a:t>
            </a:r>
            <a:r>
              <a:rPr lang="en-GB" sz="2800" dirty="0" err="1">
                <a:solidFill>
                  <a:schemeClr val="dk1"/>
                </a:solidFill>
                <a:latin typeface="EB Garamond"/>
                <a:ea typeface="EB Garamond"/>
                <a:cs typeface="EB Garamond"/>
                <a:sym typeface="EB Garamond"/>
              </a:rPr>
              <a:t>d’USD</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dont</a:t>
            </a:r>
            <a:r>
              <a:rPr lang="en-GB" sz="2800" dirty="0">
                <a:solidFill>
                  <a:schemeClr val="dk1"/>
                </a:solidFill>
                <a:latin typeface="EB Garamond"/>
                <a:ea typeface="EB Garamond"/>
                <a:cs typeface="EB Garamond"/>
                <a:sym typeface="EB Garamond"/>
              </a:rPr>
              <a:t> les cultures de </a:t>
            </a:r>
            <a:r>
              <a:rPr lang="en-GB" sz="2800" dirty="0" err="1">
                <a:solidFill>
                  <a:schemeClr val="dk1"/>
                </a:solidFill>
                <a:latin typeface="EB Garamond"/>
                <a:ea typeface="EB Garamond"/>
                <a:cs typeface="EB Garamond"/>
                <a:sym typeface="EB Garamond"/>
              </a:rPr>
              <a:t>bananes</a:t>
            </a:r>
            <a:r>
              <a:rPr lang="en-GB" sz="2800" dirty="0">
                <a:solidFill>
                  <a:schemeClr val="dk1"/>
                </a:solidFill>
                <a:latin typeface="EB Garamond"/>
                <a:ea typeface="EB Garamond"/>
                <a:cs typeface="EB Garamond"/>
                <a:sym typeface="EB Garamond"/>
              </a:rPr>
              <a:t>, de café et de </a:t>
            </a:r>
            <a:r>
              <a:rPr lang="en-GB" sz="2800" dirty="0" err="1">
                <a:solidFill>
                  <a:schemeClr val="dk1"/>
                </a:solidFill>
                <a:latin typeface="EB Garamond"/>
                <a:ea typeface="EB Garamond"/>
                <a:cs typeface="EB Garamond"/>
                <a:sym typeface="EB Garamond"/>
              </a:rPr>
              <a:t>girofle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représentent</a:t>
            </a:r>
            <a:r>
              <a:rPr lang="en-GB" sz="2800" dirty="0">
                <a:solidFill>
                  <a:schemeClr val="dk1"/>
                </a:solidFill>
                <a:latin typeface="EB Garamond"/>
                <a:ea typeface="EB Garamond"/>
                <a:cs typeface="EB Garamond"/>
                <a:sym typeface="EB Garamond"/>
              </a:rPr>
              <a:t> plus de 85% des </a:t>
            </a:r>
            <a:r>
              <a:rPr lang="en-GB" sz="2800" dirty="0" err="1">
                <a:solidFill>
                  <a:schemeClr val="dk1"/>
                </a:solidFill>
                <a:latin typeface="EB Garamond"/>
                <a:ea typeface="EB Garamond"/>
                <a:cs typeface="EB Garamond"/>
                <a:sym typeface="EB Garamond"/>
              </a:rPr>
              <a:t>pertes</a:t>
            </a:r>
            <a:r>
              <a:rPr lang="en-GB" sz="2800" dirty="0">
                <a:solidFill>
                  <a:schemeClr val="dk1"/>
                </a:solidFill>
                <a:latin typeface="EB Garamond"/>
                <a:ea typeface="EB Garamond"/>
                <a:cs typeface="EB Garamond"/>
                <a:sym typeface="EB Garamond"/>
              </a:rPr>
              <a:t>.</a:t>
            </a:r>
            <a:endParaRPr sz="2800" dirty="0">
              <a:solidFill>
                <a:schemeClr val="dk1"/>
              </a:solidFill>
              <a:latin typeface="EB Garamond"/>
              <a:ea typeface="EB Garamond"/>
              <a:cs typeface="EB Garamond"/>
              <a:sym typeface="EB Garamond"/>
            </a:endParaRPr>
          </a:p>
          <a:p>
            <a:pPr marL="0" marR="0" lvl="0" indent="0" algn="just" rtl="0">
              <a:lnSpc>
                <a:spcPct val="90000"/>
              </a:lnSpc>
              <a:spcBef>
                <a:spcPts val="1000"/>
              </a:spcBef>
              <a:spcAft>
                <a:spcPts val="0"/>
              </a:spcAft>
              <a:buNone/>
            </a:pPr>
            <a:r>
              <a:rPr lang="en-GB" sz="2800" dirty="0">
                <a:solidFill>
                  <a:schemeClr val="dk1"/>
                </a:solidFill>
                <a:latin typeface="EB Garamond"/>
                <a:ea typeface="EB Garamond"/>
                <a:cs typeface="EB Garamond"/>
                <a:sym typeface="EB Garamond"/>
              </a:rPr>
              <a:t>3. Les </a:t>
            </a:r>
            <a:r>
              <a:rPr lang="en-GB" sz="2800" dirty="0" err="1">
                <a:solidFill>
                  <a:schemeClr val="dk1"/>
                </a:solidFill>
                <a:latin typeface="EB Garamond"/>
                <a:ea typeface="EB Garamond"/>
                <a:cs typeface="EB Garamond"/>
                <a:sym typeface="EB Garamond"/>
              </a:rPr>
              <a:t>pertes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secteur</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l’élevage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estimées</a:t>
            </a:r>
            <a:r>
              <a:rPr lang="en-GB" sz="2800" dirty="0">
                <a:solidFill>
                  <a:schemeClr val="dk1"/>
                </a:solidFill>
                <a:latin typeface="EB Garamond"/>
                <a:ea typeface="EB Garamond"/>
                <a:cs typeface="EB Garamond"/>
                <a:sym typeface="EB Garamond"/>
              </a:rPr>
              <a:t> à 1,5 million </a:t>
            </a:r>
            <a:r>
              <a:rPr lang="en-GB" sz="2800" dirty="0" err="1">
                <a:solidFill>
                  <a:schemeClr val="dk1"/>
                </a:solidFill>
                <a:latin typeface="EB Garamond"/>
                <a:ea typeface="EB Garamond"/>
                <a:cs typeface="EB Garamond"/>
                <a:sym typeface="EB Garamond"/>
              </a:rPr>
              <a:t>d’USD</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dont</a:t>
            </a:r>
            <a:r>
              <a:rPr lang="en-GB" sz="2800" dirty="0">
                <a:solidFill>
                  <a:schemeClr val="dk1"/>
                </a:solidFill>
                <a:latin typeface="EB Garamond"/>
                <a:ea typeface="EB Garamond"/>
                <a:cs typeface="EB Garamond"/>
                <a:sym typeface="EB Garamond"/>
              </a:rPr>
              <a:t> le 1/3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secteur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avicole</a:t>
            </a:r>
            <a:r>
              <a:rPr lang="en-GB" sz="2800" dirty="0">
                <a:solidFill>
                  <a:schemeClr val="dk1"/>
                </a:solidFill>
                <a:latin typeface="EB Garamond"/>
                <a:ea typeface="EB Garamond"/>
                <a:cs typeface="EB Garamond"/>
                <a:sym typeface="EB Garamond"/>
              </a:rPr>
              <a:t>.</a:t>
            </a:r>
            <a:endParaRPr sz="2000" dirty="0"/>
          </a:p>
        </p:txBody>
      </p:sp>
      <p:sp>
        <p:nvSpPr>
          <p:cNvPr id="202" name="Google Shape;202;p26"/>
          <p:cNvSpPr txBox="1"/>
          <p:nvPr/>
        </p:nvSpPr>
        <p:spPr>
          <a:xfrm>
            <a:off x="24375200" y="30345417"/>
            <a:ext cx="4515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latin typeface="EB Garamond"/>
                <a:ea typeface="EB Garamond"/>
                <a:cs typeface="EB Garamond"/>
                <a:sym typeface="EB Garamond"/>
              </a:rPr>
              <a:t>Érosion marine/côtière</a:t>
            </a:r>
            <a:endParaRPr sz="3000" b="1">
              <a:latin typeface="EB Garamond"/>
              <a:ea typeface="EB Garamond"/>
              <a:cs typeface="EB Garamond"/>
              <a:sym typeface="EB Garamond"/>
            </a:endParaRPr>
          </a:p>
        </p:txBody>
      </p:sp>
      <p:sp>
        <p:nvSpPr>
          <p:cNvPr id="203" name="Google Shape;203;p26"/>
          <p:cNvSpPr txBox="1"/>
          <p:nvPr/>
        </p:nvSpPr>
        <p:spPr>
          <a:xfrm>
            <a:off x="21444500" y="14647427"/>
            <a:ext cx="7176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dirty="0" err="1">
                <a:solidFill>
                  <a:srgbClr val="CC0000"/>
                </a:solidFill>
                <a:latin typeface="EB Garamond"/>
                <a:ea typeface="EB Garamond"/>
                <a:cs typeface="EB Garamond"/>
                <a:sym typeface="EB Garamond"/>
              </a:rPr>
              <a:t>Salinisation</a:t>
            </a:r>
            <a:r>
              <a:rPr lang="en-GB" sz="3000" b="1" dirty="0">
                <a:solidFill>
                  <a:srgbClr val="CC0000"/>
                </a:solidFill>
                <a:latin typeface="EB Garamond"/>
                <a:ea typeface="EB Garamond"/>
                <a:cs typeface="EB Garamond"/>
                <a:sym typeface="EB Garamond"/>
              </a:rPr>
              <a:t> des </a:t>
            </a:r>
            <a:r>
              <a:rPr lang="en-GB" sz="3000" b="1" dirty="0" err="1">
                <a:solidFill>
                  <a:srgbClr val="CC0000"/>
                </a:solidFill>
                <a:latin typeface="EB Garamond"/>
                <a:ea typeface="EB Garamond"/>
                <a:cs typeface="EB Garamond"/>
                <a:sym typeface="EB Garamond"/>
              </a:rPr>
              <a:t>terres</a:t>
            </a:r>
            <a:r>
              <a:rPr lang="en-GB" sz="3000" b="1" dirty="0">
                <a:solidFill>
                  <a:srgbClr val="CC0000"/>
                </a:solidFill>
                <a:latin typeface="EB Garamond"/>
                <a:ea typeface="EB Garamond"/>
                <a:cs typeface="EB Garamond"/>
                <a:sym typeface="EB Garamond"/>
              </a:rPr>
              <a:t> </a:t>
            </a:r>
            <a:endParaRPr sz="3000" dirty="0">
              <a:latin typeface="EB Garamond"/>
              <a:ea typeface="EB Garamond"/>
              <a:cs typeface="EB Garamond"/>
              <a:sym typeface="EB Garamond"/>
            </a:endParaRPr>
          </a:p>
        </p:txBody>
      </p:sp>
      <p:sp>
        <p:nvSpPr>
          <p:cNvPr id="204" name="Google Shape;204;p26"/>
          <p:cNvSpPr txBox="1"/>
          <p:nvPr/>
        </p:nvSpPr>
        <p:spPr>
          <a:xfrm>
            <a:off x="17183399" y="35336759"/>
            <a:ext cx="11589000" cy="3212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GB" sz="2800" dirty="0">
                <a:solidFill>
                  <a:schemeClr val="dk1"/>
                </a:solidFill>
                <a:latin typeface="EB Garamond"/>
                <a:ea typeface="EB Garamond"/>
                <a:cs typeface="EB Garamond"/>
                <a:sym typeface="EB Garamond"/>
              </a:rPr>
              <a:t>A </a:t>
            </a:r>
            <a:r>
              <a:rPr lang="en-GB" sz="2800" dirty="0" err="1">
                <a:solidFill>
                  <a:schemeClr val="dk1"/>
                </a:solidFill>
                <a:latin typeface="EB Garamond"/>
                <a:ea typeface="EB Garamond"/>
                <a:cs typeface="EB Garamond"/>
                <a:sym typeface="EB Garamond"/>
              </a:rPr>
              <a:t>cela</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s’ajoute</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pression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anthropique</a:t>
            </a:r>
            <a:r>
              <a:rPr lang="en-GB" sz="2800" dirty="0">
                <a:solidFill>
                  <a:schemeClr val="dk1"/>
                </a:solidFill>
                <a:latin typeface="EB Garamond"/>
                <a:ea typeface="EB Garamond"/>
                <a:cs typeface="EB Garamond"/>
                <a:sym typeface="EB Garamond"/>
              </a:rPr>
              <a:t> accrue sur le milieu du fait de </a:t>
            </a:r>
            <a:r>
              <a:rPr lang="en-GB" sz="2800" dirty="0" err="1">
                <a:solidFill>
                  <a:schemeClr val="dk1"/>
                </a:solidFill>
                <a:latin typeface="EB Garamond"/>
                <a:ea typeface="EB Garamond"/>
                <a:cs typeface="EB Garamond"/>
                <a:sym typeface="EB Garamond"/>
              </a:rPr>
              <a:t>l’attrait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qu’exerce</a:t>
            </a:r>
            <a:r>
              <a:rPr lang="en-GB" sz="2800" dirty="0">
                <a:solidFill>
                  <a:schemeClr val="dk1"/>
                </a:solidFill>
                <a:latin typeface="EB Garamond"/>
                <a:ea typeface="EB Garamond"/>
                <a:cs typeface="EB Garamond"/>
                <a:sym typeface="EB Garamond"/>
              </a:rPr>
              <a:t> le littoral pour </a:t>
            </a:r>
            <a:r>
              <a:rPr lang="en-GB" sz="2800" dirty="0" err="1">
                <a:solidFill>
                  <a:schemeClr val="dk1"/>
                </a:solidFill>
                <a:latin typeface="EB Garamond"/>
                <a:ea typeface="EB Garamond"/>
                <a:cs typeface="EB Garamond"/>
                <a:sym typeface="EB Garamond"/>
              </a:rPr>
              <a:t>ses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ressources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économiques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touristiques</a:t>
            </a:r>
            <a:r>
              <a:rPr lang="en-GB" sz="2800" dirty="0">
                <a:solidFill>
                  <a:schemeClr val="dk1"/>
                </a:solidFill>
                <a:latin typeface="EB Garamond"/>
                <a:ea typeface="EB Garamond"/>
                <a:cs typeface="EB Garamond"/>
                <a:sym typeface="EB Garamond"/>
              </a:rPr>
              <a:t>. plus de la </a:t>
            </a:r>
            <a:r>
              <a:rPr lang="en-GB" sz="2800" dirty="0" err="1">
                <a:solidFill>
                  <a:schemeClr val="dk1"/>
                </a:solidFill>
                <a:latin typeface="EB Garamond"/>
                <a:ea typeface="EB Garamond"/>
                <a:cs typeface="EB Garamond"/>
                <a:sym typeface="EB Garamond"/>
              </a:rPr>
              <a:t>moitié</a:t>
            </a:r>
            <a:r>
              <a:rPr lang="en-GB" sz="2800" dirty="0">
                <a:solidFill>
                  <a:schemeClr val="dk1"/>
                </a:solidFill>
                <a:latin typeface="EB Garamond"/>
                <a:ea typeface="EB Garamond"/>
                <a:cs typeface="EB Garamond"/>
                <a:sym typeface="EB Garamond"/>
              </a:rPr>
              <a:t> de la population </a:t>
            </a:r>
            <a:r>
              <a:rPr lang="en-GB" sz="2800" dirty="0" err="1">
                <a:solidFill>
                  <a:schemeClr val="dk1"/>
                </a:solidFill>
                <a:latin typeface="EB Garamond"/>
                <a:ea typeface="EB Garamond"/>
                <a:cs typeface="EB Garamond"/>
                <a:sym typeface="EB Garamond"/>
              </a:rPr>
              <a:t>sénégalaise</a:t>
            </a:r>
            <a:r>
              <a:rPr lang="en-GB" sz="2800" dirty="0">
                <a:solidFill>
                  <a:schemeClr val="dk1"/>
                </a:solidFill>
                <a:latin typeface="EB Garamond"/>
                <a:ea typeface="EB Garamond"/>
                <a:cs typeface="EB Garamond"/>
                <a:sym typeface="EB Garamond"/>
              </a:rPr>
              <a:t> y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localisée</a:t>
            </a:r>
            <a:r>
              <a:rPr lang="en-GB" sz="2800" dirty="0">
                <a:solidFill>
                  <a:schemeClr val="dk1"/>
                </a:solidFill>
                <a:latin typeface="EB Garamond"/>
                <a:ea typeface="EB Garamond"/>
                <a:cs typeface="EB Garamond"/>
                <a:sym typeface="EB Garamond"/>
              </a:rPr>
              <a:t> (KANE et al. 2014).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la suite du poster, </a:t>
            </a:r>
            <a:r>
              <a:rPr lang="en-GB" sz="2800" dirty="0" err="1">
                <a:solidFill>
                  <a:schemeClr val="dk1"/>
                </a:solidFill>
                <a:latin typeface="EB Garamond"/>
                <a:ea typeface="EB Garamond"/>
                <a:cs typeface="EB Garamond"/>
                <a:sym typeface="EB Garamond"/>
              </a:rPr>
              <a:t>deux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exemples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peuvent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témoigner</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vulnérabilité</a:t>
            </a:r>
            <a:r>
              <a:rPr lang="en-GB" sz="2800" dirty="0">
                <a:solidFill>
                  <a:schemeClr val="dk1"/>
                </a:solidFill>
                <a:latin typeface="EB Garamond"/>
                <a:ea typeface="EB Garamond"/>
                <a:cs typeface="EB Garamond"/>
                <a:sym typeface="EB Garamond"/>
              </a:rPr>
              <a:t>  du littoral </a:t>
            </a:r>
            <a:r>
              <a:rPr lang="en-GB" sz="2800" dirty="0" err="1">
                <a:solidFill>
                  <a:schemeClr val="dk1"/>
                </a:solidFill>
                <a:latin typeface="EB Garamond"/>
                <a:ea typeface="EB Garamond"/>
                <a:cs typeface="EB Garamond"/>
                <a:sym typeface="EB Garamond"/>
              </a:rPr>
              <a:t>sénégalais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l’érosion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côtière</a:t>
            </a:r>
            <a:r>
              <a:rPr lang="en-GB" sz="2800" dirty="0">
                <a:solidFill>
                  <a:schemeClr val="dk1"/>
                </a:solidFill>
                <a:latin typeface="EB Garamond"/>
                <a:ea typeface="EB Garamond"/>
                <a:cs typeface="EB Garamond"/>
                <a:sym typeface="EB Garamond"/>
              </a:rPr>
              <a:t>. Il </a:t>
            </a:r>
            <a:r>
              <a:rPr lang="en-GB" sz="2800" dirty="0" err="1">
                <a:solidFill>
                  <a:schemeClr val="dk1"/>
                </a:solidFill>
                <a:latin typeface="EB Garamond"/>
                <a:ea typeface="EB Garamond"/>
                <a:cs typeface="EB Garamond"/>
                <a:sym typeface="EB Garamond"/>
              </a:rPr>
              <a:t>s’agit</a:t>
            </a:r>
            <a:r>
              <a:rPr lang="en-GB" sz="2800" dirty="0">
                <a:solidFill>
                  <a:schemeClr val="dk1"/>
                </a:solidFill>
                <a:latin typeface="EB Garamond"/>
                <a:ea typeface="EB Garamond"/>
                <a:cs typeface="EB Garamond"/>
                <a:sym typeface="EB Garamond"/>
              </a:rPr>
              <a:t> de la rupture de la </a:t>
            </a:r>
            <a:r>
              <a:rPr lang="en-GB" sz="2800" dirty="0" err="1">
                <a:solidFill>
                  <a:schemeClr val="dk1"/>
                </a:solidFill>
                <a:latin typeface="EB Garamond"/>
                <a:ea typeface="EB Garamond"/>
                <a:cs typeface="EB Garamond"/>
                <a:sym typeface="EB Garamond"/>
              </a:rPr>
              <a:t>flèche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Barbarie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delta du </a:t>
            </a:r>
            <a:r>
              <a:rPr lang="en-GB" sz="2800" dirty="0" err="1">
                <a:solidFill>
                  <a:schemeClr val="dk1"/>
                </a:solidFill>
                <a:latin typeface="EB Garamond"/>
                <a:ea typeface="EB Garamond"/>
                <a:cs typeface="EB Garamond"/>
                <a:sym typeface="EB Garamond"/>
              </a:rPr>
              <a:t>fleuve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Sénégal</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celle</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flèche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Sangomar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 delta du </a:t>
            </a:r>
            <a:r>
              <a:rPr lang="en-GB" sz="2800" dirty="0" err="1">
                <a:solidFill>
                  <a:schemeClr val="dk1"/>
                </a:solidFill>
                <a:latin typeface="EB Garamond"/>
                <a:ea typeface="EB Garamond"/>
                <a:cs typeface="EB Garamond"/>
                <a:sym typeface="EB Garamond"/>
              </a:rPr>
              <a:t>Saloum</a:t>
            </a:r>
            <a:r>
              <a:rPr lang="en-GB" sz="2800" dirty="0">
                <a:solidFill>
                  <a:schemeClr val="dk1"/>
                </a:solidFill>
                <a:latin typeface="EB Garamond"/>
                <a:ea typeface="EB Garamond"/>
                <a:cs typeface="EB Garamond"/>
                <a:sym typeface="EB Garamond"/>
              </a:rPr>
              <a:t>.</a:t>
            </a:r>
            <a:endParaRPr sz="2800" dirty="0">
              <a:solidFill>
                <a:schemeClr val="dk1"/>
              </a:solidFill>
              <a:latin typeface="EB Garamond"/>
              <a:ea typeface="EB Garamond"/>
              <a:cs typeface="EB Garamond"/>
              <a:sym typeface="EB Garamond"/>
            </a:endParaRPr>
          </a:p>
        </p:txBody>
      </p:sp>
      <p:sp>
        <p:nvSpPr>
          <p:cNvPr id="205" name="Google Shape;205;p26"/>
          <p:cNvSpPr txBox="1"/>
          <p:nvPr/>
        </p:nvSpPr>
        <p:spPr>
          <a:xfrm>
            <a:off x="21247250" y="15214164"/>
            <a:ext cx="7726200" cy="4063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2800" dirty="0">
                <a:solidFill>
                  <a:schemeClr val="dk1"/>
                </a:solidFill>
                <a:latin typeface="EB Garamond"/>
                <a:ea typeface="EB Garamond"/>
                <a:cs typeface="EB Garamond"/>
                <a:sym typeface="EB Garamond"/>
              </a:rPr>
              <a:t>La </a:t>
            </a:r>
            <a:r>
              <a:rPr lang="en-GB" sz="2800" dirty="0" err="1">
                <a:solidFill>
                  <a:schemeClr val="dk1"/>
                </a:solidFill>
                <a:latin typeface="EB Garamond"/>
                <a:ea typeface="EB Garamond"/>
                <a:cs typeface="EB Garamond"/>
                <a:sym typeface="EB Garamond"/>
              </a:rPr>
              <a:t>salinisation</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terres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constitue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contrainte</a:t>
            </a:r>
            <a:r>
              <a:rPr lang="en-GB" sz="2800" dirty="0">
                <a:solidFill>
                  <a:schemeClr val="dk1"/>
                </a:solidFill>
                <a:latin typeface="EB Garamond"/>
                <a:ea typeface="EB Garamond"/>
                <a:cs typeface="EB Garamond"/>
                <a:sym typeface="EB Garamond"/>
              </a:rPr>
              <a:t> majeure de </a:t>
            </a:r>
            <a:r>
              <a:rPr lang="en-GB" sz="2800" dirty="0" err="1">
                <a:solidFill>
                  <a:schemeClr val="dk1"/>
                </a:solidFill>
                <a:latin typeface="EB Garamond"/>
                <a:ea typeface="EB Garamond"/>
                <a:cs typeface="EB Garamond"/>
                <a:sym typeface="EB Garamond"/>
              </a:rPr>
              <a:t>développement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problématique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écologique</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source </a:t>
            </a:r>
            <a:r>
              <a:rPr lang="en-GB" sz="2800" dirty="0" err="1">
                <a:solidFill>
                  <a:schemeClr val="dk1"/>
                </a:solidFill>
                <a:latin typeface="EB Garamond"/>
                <a:ea typeface="EB Garamond"/>
                <a:cs typeface="EB Garamond"/>
                <a:sym typeface="EB Garamond"/>
              </a:rPr>
              <a:t>d’insécurité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alimentaire</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
            </a:r>
            <a:br>
              <a:rPr lang="en-GB" sz="2800" dirty="0" smtClean="0">
                <a:solidFill>
                  <a:schemeClr val="dk1"/>
                </a:solidFill>
                <a:latin typeface="EB Garamond"/>
                <a:ea typeface="EB Garamond"/>
                <a:cs typeface="EB Garamond"/>
                <a:sym typeface="EB Garamond"/>
              </a:rPr>
            </a:br>
            <a:r>
              <a:rPr lang="en-GB" sz="2800" dirty="0" smtClean="0">
                <a:solidFill>
                  <a:schemeClr val="dk1"/>
                </a:solidFill>
                <a:latin typeface="EB Garamond"/>
                <a:ea typeface="EB Garamond"/>
                <a:cs typeface="EB Garamond"/>
                <a:sym typeface="EB Garamond"/>
              </a:rPr>
              <a:t>Au </a:t>
            </a:r>
            <a:r>
              <a:rPr lang="en-GB" sz="2800" dirty="0" err="1">
                <a:solidFill>
                  <a:schemeClr val="dk1"/>
                </a:solidFill>
                <a:latin typeface="EB Garamond"/>
                <a:ea typeface="EB Garamond"/>
                <a:cs typeface="EB Garamond"/>
                <a:sym typeface="EB Garamond"/>
              </a:rPr>
              <a:t>Sénégal</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elle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touche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toutes</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régions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particulier</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bassins</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fleuves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Casamance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Gambie</a:t>
            </a:r>
            <a:r>
              <a:rPr lang="en-GB" sz="2800" dirty="0">
                <a:solidFill>
                  <a:schemeClr val="dk1"/>
                </a:solidFill>
                <a:latin typeface="EB Garamond"/>
                <a:ea typeface="EB Garamond"/>
                <a:cs typeface="EB Garamond"/>
                <a:sym typeface="EB Garamond"/>
              </a:rPr>
              <a:t>, Sine </a:t>
            </a:r>
            <a:r>
              <a:rPr lang="en-GB" sz="2800" dirty="0" err="1">
                <a:solidFill>
                  <a:schemeClr val="dk1"/>
                </a:solidFill>
                <a:latin typeface="EB Garamond"/>
                <a:ea typeface="EB Garamond"/>
                <a:cs typeface="EB Garamond"/>
                <a:sym typeface="EB Garamond"/>
              </a:rPr>
              <a:t>Saloum</a:t>
            </a:r>
            <a:r>
              <a:rPr lang="en-GB" sz="2800" dirty="0">
                <a:solidFill>
                  <a:schemeClr val="dk1"/>
                </a:solidFill>
                <a:latin typeface="EB Garamond"/>
                <a:ea typeface="EB Garamond"/>
                <a:cs typeface="EB Garamond"/>
                <a:sym typeface="EB Garamond"/>
              </a:rPr>
              <a:t>, le Delta du </a:t>
            </a:r>
            <a:r>
              <a:rPr lang="en-GB" sz="2800" dirty="0" err="1">
                <a:solidFill>
                  <a:schemeClr val="dk1"/>
                </a:solidFill>
                <a:latin typeface="EB Garamond"/>
                <a:ea typeface="EB Garamond"/>
                <a:cs typeface="EB Garamond"/>
                <a:sym typeface="EB Garamond"/>
              </a:rPr>
              <a:t>fleuve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Sénégal</a:t>
            </a:r>
            <a:r>
              <a:rPr lang="en-GB" sz="2800" dirty="0">
                <a:solidFill>
                  <a:schemeClr val="dk1"/>
                </a:solidFill>
                <a:latin typeface="EB Garamond"/>
                <a:ea typeface="EB Garamond"/>
                <a:cs typeface="EB Garamond"/>
                <a:sym typeface="EB Garamond"/>
              </a:rPr>
              <a:t> et la zone des </a:t>
            </a:r>
            <a:r>
              <a:rPr lang="en-GB" sz="2800" dirty="0" err="1">
                <a:solidFill>
                  <a:schemeClr val="dk1"/>
                </a:solidFill>
                <a:latin typeface="EB Garamond"/>
                <a:ea typeface="EB Garamond"/>
                <a:cs typeface="EB Garamond"/>
                <a:sym typeface="EB Garamond"/>
              </a:rPr>
              <a:t>Niayes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2008, </a:t>
            </a:r>
            <a:r>
              <a:rPr lang="en-GB" sz="2800" dirty="0" err="1">
                <a:solidFill>
                  <a:schemeClr val="dk1"/>
                </a:solidFill>
                <a:latin typeface="EB Garamond"/>
                <a:ea typeface="EB Garamond"/>
                <a:cs typeface="EB Garamond"/>
                <a:sym typeface="EB Garamond"/>
              </a:rPr>
              <a:t>près</a:t>
            </a:r>
            <a:r>
              <a:rPr lang="en-GB" sz="2800" dirty="0">
                <a:solidFill>
                  <a:schemeClr val="dk1"/>
                </a:solidFill>
                <a:latin typeface="EB Garamond"/>
                <a:ea typeface="EB Garamond"/>
                <a:cs typeface="EB Garamond"/>
                <a:sym typeface="EB Garamond"/>
              </a:rPr>
              <a:t> de 1 000 000 </a:t>
            </a:r>
            <a:r>
              <a:rPr lang="en-GB" sz="2800" dirty="0" err="1">
                <a:solidFill>
                  <a:schemeClr val="dk1"/>
                </a:solidFill>
                <a:latin typeface="EB Garamond"/>
                <a:ea typeface="EB Garamond"/>
                <a:cs typeface="EB Garamond"/>
                <a:sym typeface="EB Garamond"/>
              </a:rPr>
              <a:t>d’hectares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étaient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ainsi</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affectés</a:t>
            </a:r>
            <a:r>
              <a:rPr lang="en-GB" sz="2800" dirty="0">
                <a:solidFill>
                  <a:schemeClr val="dk1"/>
                </a:solidFill>
                <a:latin typeface="EB Garamond"/>
                <a:ea typeface="EB Garamond"/>
                <a:cs typeface="EB Garamond"/>
                <a:sym typeface="EB Garamond"/>
              </a:rPr>
              <a:t> par la </a:t>
            </a:r>
            <a:r>
              <a:rPr lang="en-GB" sz="2800" dirty="0" err="1">
                <a:solidFill>
                  <a:schemeClr val="dk1"/>
                </a:solidFill>
                <a:latin typeface="EB Garamond"/>
                <a:ea typeface="EB Garamond"/>
                <a:cs typeface="EB Garamond"/>
                <a:sym typeface="EB Garamond"/>
              </a:rPr>
              <a:t>salinisation</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l’acidification</a:t>
            </a:r>
            <a:r>
              <a:rPr lang="en-GB" sz="2800" dirty="0">
                <a:solidFill>
                  <a:schemeClr val="dk1"/>
                </a:solidFill>
                <a:latin typeface="EB Garamond"/>
                <a:ea typeface="EB Garamond"/>
                <a:cs typeface="EB Garamond"/>
                <a:sym typeface="EB Garamond"/>
              </a:rPr>
              <a:t> (CSE, 2015). </a:t>
            </a:r>
            <a:r>
              <a:rPr lang="en-GB" sz="2800" dirty="0" err="1">
                <a:solidFill>
                  <a:schemeClr val="dk1"/>
                </a:solidFill>
                <a:latin typeface="EB Garamond"/>
                <a:ea typeface="EB Garamond"/>
                <a:cs typeface="EB Garamond"/>
                <a:sym typeface="EB Garamond"/>
              </a:rPr>
              <a:t>Chaque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année</a:t>
            </a:r>
            <a:r>
              <a:rPr lang="en-GB" sz="2800" dirty="0">
                <a:solidFill>
                  <a:schemeClr val="dk1"/>
                </a:solidFill>
                <a:latin typeface="EB Garamond"/>
                <a:ea typeface="EB Garamond"/>
                <a:cs typeface="EB Garamond"/>
                <a:sym typeface="EB Garamond"/>
              </a:rPr>
              <a:t>, plus de 10 000 Ha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affectés</a:t>
            </a:r>
            <a:r>
              <a:rPr lang="en-GB" sz="2800" dirty="0">
                <a:solidFill>
                  <a:schemeClr val="dk1"/>
                </a:solidFill>
                <a:latin typeface="EB Garamond"/>
                <a:ea typeface="EB Garamond"/>
                <a:cs typeface="EB Garamond"/>
                <a:sym typeface="EB Garamond"/>
              </a:rPr>
              <a:t>.</a:t>
            </a:r>
            <a:endParaRPr sz="2800" dirty="0">
              <a:solidFill>
                <a:schemeClr val="dk1"/>
              </a:solidFill>
              <a:latin typeface="EB Garamond"/>
              <a:ea typeface="EB Garamond"/>
              <a:cs typeface="EB Garamond"/>
              <a:sym typeface="EB Garamond"/>
            </a:endParaRPr>
          </a:p>
        </p:txBody>
      </p:sp>
      <p:pic>
        <p:nvPicPr>
          <p:cNvPr id="206" name="Google Shape;206;p26"/>
          <p:cNvPicPr preferRelativeResize="0"/>
          <p:nvPr/>
        </p:nvPicPr>
        <p:blipFill>
          <a:blip r:embed="rId13">
            <a:alphaModFix/>
          </a:blip>
          <a:stretch>
            <a:fillRect/>
          </a:stretch>
        </p:blipFill>
        <p:spPr>
          <a:xfrm>
            <a:off x="14522375" y="33386324"/>
            <a:ext cx="1362851" cy="1334976"/>
          </a:xfrm>
          <a:prstGeom prst="rect">
            <a:avLst/>
          </a:prstGeom>
          <a:noFill/>
          <a:ln>
            <a:noFill/>
          </a:ln>
        </p:spPr>
      </p:pic>
      <p:sp>
        <p:nvSpPr>
          <p:cNvPr id="207" name="Google Shape;207;p26"/>
          <p:cNvSpPr txBox="1"/>
          <p:nvPr/>
        </p:nvSpPr>
        <p:spPr>
          <a:xfrm>
            <a:off x="17644625" y="19080639"/>
            <a:ext cx="11216100" cy="1693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GB" sz="2800" dirty="0" err="1">
                <a:solidFill>
                  <a:schemeClr val="dk1"/>
                </a:solidFill>
                <a:latin typeface="EB Garamond"/>
                <a:ea typeface="EB Garamond"/>
                <a:cs typeface="EB Garamond"/>
                <a:sym typeface="EB Garamond"/>
              </a:rPr>
              <a:t>L’extension</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terres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salées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due à </a:t>
            </a:r>
            <a:r>
              <a:rPr lang="en-GB" sz="2800" dirty="0" err="1">
                <a:solidFill>
                  <a:schemeClr val="dk1"/>
                </a:solidFill>
                <a:latin typeface="EB Garamond"/>
                <a:ea typeface="EB Garamond"/>
                <a:cs typeface="EB Garamond"/>
                <a:sym typeface="EB Garamond"/>
              </a:rPr>
              <a:t>leur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envahissement</a:t>
            </a:r>
            <a:r>
              <a:rPr lang="en-GB" sz="2800" dirty="0">
                <a:solidFill>
                  <a:schemeClr val="dk1"/>
                </a:solidFill>
                <a:latin typeface="EB Garamond"/>
                <a:ea typeface="EB Garamond"/>
                <a:cs typeface="EB Garamond"/>
                <a:sym typeface="EB Garamond"/>
              </a:rPr>
              <a:t> par les </a:t>
            </a:r>
            <a:r>
              <a:rPr lang="en-GB" sz="2800" dirty="0" err="1">
                <a:solidFill>
                  <a:schemeClr val="dk1"/>
                </a:solidFill>
                <a:latin typeface="EB Garamond"/>
                <a:ea typeface="EB Garamond"/>
                <a:cs typeface="EB Garamond"/>
                <a:sym typeface="EB Garamond"/>
              </a:rPr>
              <a:t>eaux</a:t>
            </a:r>
            <a:r>
              <a:rPr lang="en-GB" sz="2800" dirty="0">
                <a:solidFill>
                  <a:schemeClr val="dk1"/>
                </a:solidFill>
                <a:latin typeface="EB Garamond"/>
                <a:ea typeface="EB Garamond"/>
                <a:cs typeface="EB Garamond"/>
                <a:sym typeface="EB Garamond"/>
              </a:rPr>
              <a:t> marines </a:t>
            </a:r>
            <a:r>
              <a:rPr lang="en-GB" sz="2800" dirty="0" err="1">
                <a:solidFill>
                  <a:schemeClr val="dk1"/>
                </a:solidFill>
                <a:latin typeface="EB Garamond"/>
                <a:ea typeface="EB Garamond"/>
                <a:cs typeface="EB Garamond"/>
                <a:sym typeface="EB Garamond"/>
              </a:rPr>
              <a:t>lors</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marées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hautes</a:t>
            </a:r>
            <a:r>
              <a:rPr lang="en-GB" sz="2800" dirty="0">
                <a:solidFill>
                  <a:schemeClr val="dk1"/>
                </a:solidFill>
                <a:latin typeface="EB Garamond"/>
                <a:ea typeface="EB Garamond"/>
                <a:cs typeface="EB Garamond"/>
                <a:sym typeface="EB Garamond"/>
              </a:rPr>
              <a:t>, à la </a:t>
            </a:r>
            <a:r>
              <a:rPr lang="en-GB" sz="2800" dirty="0" err="1">
                <a:solidFill>
                  <a:schemeClr val="dk1"/>
                </a:solidFill>
                <a:latin typeface="EB Garamond"/>
                <a:ea typeface="EB Garamond"/>
                <a:cs typeface="EB Garamond"/>
                <a:sym typeface="EB Garamond"/>
              </a:rPr>
              <a:t>remontée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capillaire</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eaux</a:t>
            </a:r>
            <a:r>
              <a:rPr lang="en-GB" sz="2800" dirty="0">
                <a:solidFill>
                  <a:schemeClr val="dk1"/>
                </a:solidFill>
                <a:latin typeface="EB Garamond"/>
                <a:ea typeface="EB Garamond"/>
                <a:cs typeface="EB Garamond"/>
                <a:sym typeface="EB Garamond"/>
              </a:rPr>
              <a:t> de nappes </a:t>
            </a:r>
            <a:r>
              <a:rPr lang="en-GB" sz="2800" dirty="0" err="1">
                <a:solidFill>
                  <a:schemeClr val="dk1"/>
                </a:solidFill>
                <a:latin typeface="EB Garamond"/>
                <a:ea typeface="EB Garamond"/>
                <a:cs typeface="EB Garamond"/>
                <a:sym typeface="EB Garamond"/>
              </a:rPr>
              <a:t>phréatique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salées</a:t>
            </a:r>
            <a:r>
              <a:rPr lang="en-GB" sz="2800" dirty="0">
                <a:solidFill>
                  <a:schemeClr val="dk1"/>
                </a:solidFill>
                <a:latin typeface="EB Garamond"/>
                <a:ea typeface="EB Garamond"/>
                <a:cs typeface="EB Garamond"/>
                <a:sym typeface="EB Garamond"/>
              </a:rPr>
              <a:t>, au </a:t>
            </a:r>
            <a:r>
              <a:rPr lang="en-GB" sz="2800" dirty="0" err="1">
                <a:solidFill>
                  <a:schemeClr val="dk1"/>
                </a:solidFill>
                <a:latin typeface="EB Garamond"/>
                <a:ea typeface="EB Garamond"/>
                <a:cs typeface="EB Garamond"/>
                <a:sym typeface="EB Garamond"/>
              </a:rPr>
              <a:t>mauvais</a:t>
            </a:r>
            <a:r>
              <a:rPr lang="en-GB" sz="2800" dirty="0">
                <a:solidFill>
                  <a:schemeClr val="dk1"/>
                </a:solidFill>
                <a:latin typeface="EB Garamond"/>
                <a:ea typeface="EB Garamond"/>
                <a:cs typeface="EB Garamond"/>
                <a:sym typeface="EB Garamond"/>
              </a:rPr>
              <a:t> drainage des sols.</a:t>
            </a:r>
            <a:endParaRPr sz="2800" dirty="0">
              <a:solidFill>
                <a:schemeClr val="dk1"/>
              </a:solidFill>
              <a:latin typeface="EB Garamond"/>
              <a:ea typeface="EB Garamond"/>
              <a:cs typeface="EB Garamond"/>
              <a:sym typeface="EB Garamond"/>
            </a:endParaRPr>
          </a:p>
          <a:p>
            <a:pPr marL="0" lvl="0" indent="0" algn="just" rtl="0">
              <a:spcBef>
                <a:spcPts val="0"/>
              </a:spcBef>
              <a:spcAft>
                <a:spcPts val="0"/>
              </a:spcAft>
              <a:buClr>
                <a:schemeClr val="dk1"/>
              </a:buClr>
              <a:buSzPts val="1100"/>
              <a:buFont typeface="Arial"/>
              <a:buNone/>
            </a:pPr>
            <a:endParaRPr dirty="0"/>
          </a:p>
        </p:txBody>
      </p:sp>
      <p:sp>
        <p:nvSpPr>
          <p:cNvPr id="208" name="Google Shape;208;p26"/>
          <p:cNvSpPr txBox="1"/>
          <p:nvPr/>
        </p:nvSpPr>
        <p:spPr>
          <a:xfrm>
            <a:off x="17145000" y="20776600"/>
            <a:ext cx="11589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latin typeface="EB Garamond"/>
                <a:ea typeface="EB Garamond"/>
                <a:cs typeface="EB Garamond"/>
                <a:sym typeface="EB Garamond"/>
              </a:rPr>
              <a:t>Inondations</a:t>
            </a:r>
            <a:endParaRPr sz="3000">
              <a:latin typeface="EB Garamond"/>
              <a:ea typeface="EB Garamond"/>
              <a:cs typeface="EB Garamond"/>
              <a:sym typeface="EB Garamond"/>
            </a:endParaRPr>
          </a:p>
        </p:txBody>
      </p:sp>
      <p:cxnSp>
        <p:nvCxnSpPr>
          <p:cNvPr id="209" name="Google Shape;209;p26"/>
          <p:cNvCxnSpPr/>
          <p:nvPr/>
        </p:nvCxnSpPr>
        <p:spPr>
          <a:xfrm flipH="1">
            <a:off x="14228450" y="41110750"/>
            <a:ext cx="57000" cy="19200"/>
          </a:xfrm>
          <a:prstGeom prst="straightConnector1">
            <a:avLst/>
          </a:prstGeom>
          <a:noFill/>
          <a:ln w="9525" cap="flat" cmpd="sng">
            <a:solidFill>
              <a:schemeClr val="dk2"/>
            </a:solidFill>
            <a:prstDash val="solid"/>
            <a:round/>
            <a:headEnd type="none" w="med" len="med"/>
            <a:tailEnd type="none" w="med" len="med"/>
          </a:ln>
        </p:spPr>
      </p:cxnSp>
      <p:pic>
        <p:nvPicPr>
          <p:cNvPr id="210" name="Google Shape;210;p26"/>
          <p:cNvPicPr preferRelativeResize="0"/>
          <p:nvPr/>
        </p:nvPicPr>
        <p:blipFill>
          <a:blip r:embed="rId14">
            <a:alphaModFix/>
          </a:blip>
          <a:stretch>
            <a:fillRect/>
          </a:stretch>
        </p:blipFill>
        <p:spPr>
          <a:xfrm>
            <a:off x="24698800" y="22105598"/>
            <a:ext cx="4150300" cy="3630982"/>
          </a:xfrm>
          <a:prstGeom prst="rect">
            <a:avLst/>
          </a:prstGeom>
          <a:noFill/>
          <a:ln>
            <a:noFill/>
          </a:ln>
        </p:spPr>
      </p:pic>
      <p:sp>
        <p:nvSpPr>
          <p:cNvPr id="211" name="Google Shape;211;p26"/>
          <p:cNvSpPr/>
          <p:nvPr/>
        </p:nvSpPr>
        <p:spPr>
          <a:xfrm>
            <a:off x="1369550" y="38753825"/>
            <a:ext cx="27603900" cy="33300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222222"/>
              </a:solidFill>
              <a:latin typeface="EB Garamond"/>
              <a:ea typeface="EB Garamond"/>
              <a:cs typeface="EB Garamond"/>
              <a:sym typeface="EB Garamond"/>
            </a:endParaRPr>
          </a:p>
          <a:p>
            <a:pPr marL="457200" lvl="0" indent="-406400" algn="l" rtl="0">
              <a:spcBef>
                <a:spcPts val="0"/>
              </a:spcBef>
              <a:spcAft>
                <a:spcPts val="0"/>
              </a:spcAft>
              <a:buClr>
                <a:srgbClr val="222222"/>
              </a:buClr>
              <a:buSzPts val="2800"/>
              <a:buFont typeface="EB Garamond"/>
              <a:buChar char="●"/>
            </a:pPr>
            <a:r>
              <a:rPr lang="en-GB" sz="2800" dirty="0" err="1">
                <a:solidFill>
                  <a:schemeClr val="dk1"/>
                </a:solidFill>
                <a:latin typeface="EB Garamond"/>
                <a:ea typeface="EB Garamond"/>
                <a:cs typeface="EB Garamond"/>
                <a:sym typeface="EB Garamond"/>
              </a:rPr>
              <a:t>Benga</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A. </a:t>
            </a:r>
            <a:r>
              <a:rPr lang="en-GB" sz="2800" dirty="0">
                <a:solidFill>
                  <a:schemeClr val="dk1"/>
                </a:solidFill>
                <a:latin typeface="EB Garamond"/>
                <a:ea typeface="EB Garamond"/>
                <a:cs typeface="EB Garamond"/>
                <a:sym typeface="EB Garamond"/>
              </a:rPr>
              <a:t>(2006) </a:t>
            </a:r>
            <a:r>
              <a:rPr lang="en-GB" sz="2800" dirty="0" err="1">
                <a:solidFill>
                  <a:schemeClr val="dk1"/>
                </a:solidFill>
                <a:latin typeface="EB Garamond"/>
                <a:ea typeface="EB Garamond"/>
                <a:cs typeface="EB Garamond"/>
                <a:sym typeface="EB Garamond"/>
              </a:rPr>
              <a:t>Potentiel</a:t>
            </a:r>
            <a:r>
              <a:rPr lang="en-GB" sz="2800" dirty="0">
                <a:solidFill>
                  <a:schemeClr val="dk1"/>
                </a:solidFill>
                <a:latin typeface="EB Garamond"/>
                <a:ea typeface="EB Garamond"/>
                <a:cs typeface="EB Garamond"/>
                <a:sym typeface="EB Garamond"/>
              </a:rPr>
              <a:t> et production(s) : </a:t>
            </a:r>
            <a:r>
              <a:rPr lang="en-GB" sz="2800" dirty="0" err="1">
                <a:solidFill>
                  <a:schemeClr val="dk1"/>
                </a:solidFill>
                <a:latin typeface="EB Garamond"/>
                <a:ea typeface="EB Garamond"/>
                <a:cs typeface="EB Garamond"/>
                <a:sym typeface="EB Garamond"/>
              </a:rPr>
              <a:t>anadara</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senilis</a:t>
            </a:r>
            <a:r>
              <a:rPr lang="en-GB" sz="2800" dirty="0">
                <a:solidFill>
                  <a:schemeClr val="dk1"/>
                </a:solidFill>
                <a:latin typeface="EB Garamond"/>
                <a:ea typeface="EB Garamond"/>
                <a:cs typeface="EB Garamond"/>
                <a:sym typeface="EB Garamond"/>
              </a:rPr>
              <a:t> l. (1758)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réserve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biosphère</a:t>
            </a:r>
            <a:r>
              <a:rPr lang="en-GB" sz="2800" dirty="0">
                <a:solidFill>
                  <a:schemeClr val="dk1"/>
                </a:solidFill>
                <a:latin typeface="EB Garamond"/>
                <a:ea typeface="EB Garamond"/>
                <a:cs typeface="EB Garamond"/>
                <a:sym typeface="EB Garamond"/>
              </a:rPr>
              <a:t> du delta du </a:t>
            </a:r>
            <a:r>
              <a:rPr lang="en-GB" sz="2800" dirty="0" err="1">
                <a:solidFill>
                  <a:schemeClr val="dk1"/>
                </a:solidFill>
                <a:latin typeface="EB Garamond"/>
                <a:ea typeface="EB Garamond"/>
                <a:cs typeface="EB Garamond"/>
                <a:sym typeface="EB Garamond"/>
              </a:rPr>
              <a:t>Saloum</a:t>
            </a:r>
            <a:r>
              <a:rPr lang="en-GB" sz="2800" dirty="0">
                <a:solidFill>
                  <a:schemeClr val="dk1"/>
                </a:solidFill>
                <a:latin typeface="EB Garamond"/>
                <a:ea typeface="EB Garamond"/>
                <a:cs typeface="EB Garamond"/>
                <a:sym typeface="EB Garamond"/>
              </a:rPr>
              <a:t>. Perspectives </a:t>
            </a:r>
            <a:r>
              <a:rPr lang="en-GB" sz="2800" dirty="0" err="1">
                <a:solidFill>
                  <a:schemeClr val="dk1"/>
                </a:solidFill>
                <a:latin typeface="EB Garamond"/>
                <a:ea typeface="EB Garamond"/>
                <a:cs typeface="EB Garamond"/>
                <a:sym typeface="EB Garamond"/>
              </a:rPr>
              <a:t>d’exploitation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rationnelle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Thèse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doctorat</a:t>
            </a:r>
            <a:r>
              <a:rPr lang="en-GB" sz="2800" dirty="0">
                <a:solidFill>
                  <a:schemeClr val="dk1"/>
                </a:solidFill>
                <a:latin typeface="EB Garamond"/>
                <a:ea typeface="EB Garamond"/>
                <a:cs typeface="EB Garamond"/>
                <a:sym typeface="EB Garamond"/>
              </a:rPr>
              <a:t> UCAD, 371 pages</a:t>
            </a:r>
            <a:endParaRPr sz="2800" dirty="0">
              <a:solidFill>
                <a:srgbClr val="222222"/>
              </a:solidFill>
              <a:latin typeface="EB Garamond"/>
              <a:ea typeface="EB Garamond"/>
              <a:cs typeface="EB Garamond"/>
              <a:sym typeface="EB Garamond"/>
            </a:endParaRPr>
          </a:p>
          <a:p>
            <a:pPr marL="457200" lvl="0" indent="-406400" algn="l" rtl="0">
              <a:spcBef>
                <a:spcPts val="0"/>
              </a:spcBef>
              <a:spcAft>
                <a:spcPts val="0"/>
              </a:spcAft>
              <a:buClr>
                <a:srgbClr val="222222"/>
              </a:buClr>
              <a:buSzPts val="2800"/>
              <a:buFont typeface="EB Garamond"/>
              <a:buChar char="●"/>
            </a:pPr>
            <a:r>
              <a:rPr lang="en-GB" sz="2800" dirty="0">
                <a:solidFill>
                  <a:srgbClr val="222222"/>
                </a:solidFill>
                <a:latin typeface="EB Garamond"/>
                <a:ea typeface="EB Garamond"/>
                <a:cs typeface="EB Garamond"/>
                <a:sym typeface="EB Garamond"/>
              </a:rPr>
              <a:t>Devereux, </a:t>
            </a:r>
            <a:r>
              <a:rPr lang="en-GB" sz="2800" dirty="0" smtClean="0">
                <a:solidFill>
                  <a:srgbClr val="222222"/>
                </a:solidFill>
                <a:latin typeface="EB Garamond"/>
                <a:ea typeface="EB Garamond"/>
                <a:cs typeface="EB Garamond"/>
                <a:sym typeface="EB Garamond"/>
              </a:rPr>
              <a:t>S. </a:t>
            </a:r>
            <a:r>
              <a:rPr lang="en-GB" sz="2800" dirty="0">
                <a:solidFill>
                  <a:srgbClr val="222222"/>
                </a:solidFill>
                <a:latin typeface="EB Garamond"/>
                <a:ea typeface="EB Garamond"/>
                <a:cs typeface="EB Garamond"/>
                <a:sym typeface="EB Garamond"/>
              </a:rPr>
              <a:t>et </a:t>
            </a:r>
            <a:r>
              <a:rPr lang="en-GB" sz="2800" dirty="0" err="1">
                <a:solidFill>
                  <a:srgbClr val="222222"/>
                </a:solidFill>
                <a:latin typeface="EB Garamond"/>
                <a:ea typeface="EB Garamond"/>
                <a:cs typeface="EB Garamond"/>
                <a:sym typeface="EB Garamond"/>
              </a:rPr>
              <a:t>Sabates</a:t>
            </a:r>
            <a:r>
              <a:rPr lang="en-GB" sz="2800" dirty="0">
                <a:solidFill>
                  <a:srgbClr val="222222"/>
                </a:solidFill>
                <a:latin typeface="EB Garamond"/>
                <a:ea typeface="EB Garamond"/>
                <a:cs typeface="EB Garamond"/>
                <a:sym typeface="EB Garamond"/>
              </a:rPr>
              <a:t>-Wheeler, R (2004) “Transformative Social Protection”, Working paper 232, Institute of Development Studies, Sussex, UK, pp. 36</a:t>
            </a:r>
            <a:endParaRPr sz="2800" dirty="0">
              <a:solidFill>
                <a:srgbClr val="222222"/>
              </a:solidFill>
              <a:latin typeface="EB Garamond"/>
              <a:ea typeface="EB Garamond"/>
              <a:cs typeface="EB Garamond"/>
              <a:sym typeface="EB Garamond"/>
            </a:endParaRPr>
          </a:p>
          <a:p>
            <a:pPr marL="457200" lvl="0" indent="-406400" algn="l" rtl="0">
              <a:spcBef>
                <a:spcPts val="0"/>
              </a:spcBef>
              <a:spcAft>
                <a:spcPts val="0"/>
              </a:spcAft>
              <a:buClr>
                <a:srgbClr val="222222"/>
              </a:buClr>
              <a:buSzPts val="2800"/>
              <a:buFont typeface="EB Garamond"/>
              <a:buChar char="●"/>
            </a:pPr>
            <a:r>
              <a:rPr lang="en-GB" sz="2800" dirty="0" err="1">
                <a:solidFill>
                  <a:srgbClr val="222222"/>
                </a:solidFill>
                <a:latin typeface="EB Garamond"/>
                <a:ea typeface="EB Garamond"/>
                <a:cs typeface="EB Garamond"/>
                <a:sym typeface="EB Garamond"/>
              </a:rPr>
              <a:t>Niang</a:t>
            </a:r>
            <a:r>
              <a:rPr lang="en-GB" sz="2800" dirty="0">
                <a:solidFill>
                  <a:srgbClr val="222222"/>
                </a:solidFill>
                <a:latin typeface="EB Garamond"/>
                <a:ea typeface="EB Garamond"/>
                <a:cs typeface="EB Garamond"/>
                <a:sym typeface="EB Garamond"/>
              </a:rPr>
              <a:t>, A (2014</a:t>
            </a:r>
            <a:r>
              <a:rPr lang="en-GB" sz="2800" dirty="0" smtClean="0">
                <a:solidFill>
                  <a:srgbClr val="222222"/>
                </a:solidFill>
                <a:latin typeface="EB Garamond"/>
                <a:ea typeface="EB Garamond"/>
                <a:cs typeface="EB Garamond"/>
                <a:sym typeface="EB Garamond"/>
              </a:rPr>
              <a:t>) </a:t>
            </a:r>
            <a:r>
              <a:rPr lang="en-GB" sz="2800" dirty="0" err="1" smtClean="0">
                <a:solidFill>
                  <a:srgbClr val="222222"/>
                </a:solidFill>
                <a:latin typeface="EB Garamond"/>
                <a:ea typeface="EB Garamond"/>
                <a:cs typeface="EB Garamond"/>
                <a:sym typeface="EB Garamond"/>
              </a:rPr>
              <a:t>Vulnérabilité</a:t>
            </a:r>
            <a:r>
              <a:rPr lang="en-GB" sz="2800" dirty="0" smtClean="0">
                <a:solidFill>
                  <a:srgbClr val="222222"/>
                </a:solidFill>
                <a:latin typeface="EB Garamond"/>
                <a:ea typeface="EB Garamond"/>
                <a:cs typeface="EB Garamond"/>
                <a:sym typeface="EB Garamond"/>
              </a:rPr>
              <a:t> </a:t>
            </a:r>
            <a:r>
              <a:rPr lang="en-GB" sz="2800" dirty="0">
                <a:solidFill>
                  <a:srgbClr val="222222"/>
                </a:solidFill>
                <a:latin typeface="EB Garamond"/>
                <a:ea typeface="EB Garamond"/>
                <a:cs typeface="EB Garamond"/>
                <a:sym typeface="EB Garamond"/>
              </a:rPr>
              <a:t>de </a:t>
            </a:r>
            <a:r>
              <a:rPr lang="en-GB" sz="2800" dirty="0" err="1">
                <a:solidFill>
                  <a:srgbClr val="222222"/>
                </a:solidFill>
                <a:latin typeface="EB Garamond"/>
                <a:ea typeface="EB Garamond"/>
                <a:cs typeface="EB Garamond"/>
                <a:sym typeface="EB Garamond"/>
              </a:rPr>
              <a:t>l’environnement</a:t>
            </a:r>
            <a:r>
              <a:rPr lang="en-GB" sz="2800" dirty="0">
                <a:solidFill>
                  <a:srgbClr val="222222"/>
                </a:solidFill>
                <a:latin typeface="EB Garamond"/>
                <a:ea typeface="EB Garamond"/>
                <a:cs typeface="EB Garamond"/>
                <a:sym typeface="EB Garamond"/>
              </a:rPr>
              <a:t> et des </a:t>
            </a:r>
            <a:r>
              <a:rPr lang="en-GB" sz="2800" dirty="0" err="1">
                <a:solidFill>
                  <a:srgbClr val="222222"/>
                </a:solidFill>
                <a:latin typeface="EB Garamond"/>
                <a:ea typeface="EB Garamond"/>
                <a:cs typeface="EB Garamond"/>
                <a:sym typeface="EB Garamond"/>
              </a:rPr>
              <a:t>ressources</a:t>
            </a:r>
            <a:r>
              <a:rPr lang="en-GB" sz="2800" dirty="0">
                <a:solidFill>
                  <a:srgbClr val="222222"/>
                </a:solidFill>
                <a:latin typeface="EB Garamond"/>
                <a:ea typeface="EB Garamond"/>
                <a:cs typeface="EB Garamond"/>
                <a:sym typeface="EB Garamond"/>
              </a:rPr>
              <a:t> </a:t>
            </a:r>
            <a:r>
              <a:rPr lang="en-GB" sz="2800" dirty="0" err="1">
                <a:solidFill>
                  <a:srgbClr val="222222"/>
                </a:solidFill>
                <a:latin typeface="EB Garamond"/>
                <a:ea typeface="EB Garamond"/>
                <a:cs typeface="EB Garamond"/>
                <a:sym typeface="EB Garamond"/>
              </a:rPr>
              <a:t>en</a:t>
            </a:r>
            <a:r>
              <a:rPr lang="en-GB" sz="2800" dirty="0">
                <a:solidFill>
                  <a:srgbClr val="222222"/>
                </a:solidFill>
                <a:latin typeface="EB Garamond"/>
                <a:ea typeface="EB Garamond"/>
                <a:cs typeface="EB Garamond"/>
                <a:sym typeface="EB Garamond"/>
              </a:rPr>
              <a:t> eau </a:t>
            </a:r>
            <a:r>
              <a:rPr lang="en-GB" sz="2800" dirty="0" err="1">
                <a:solidFill>
                  <a:srgbClr val="222222"/>
                </a:solidFill>
                <a:latin typeface="EB Garamond"/>
                <a:ea typeface="EB Garamond"/>
                <a:cs typeface="EB Garamond"/>
                <a:sym typeface="EB Garamond"/>
              </a:rPr>
              <a:t>dans</a:t>
            </a:r>
            <a:r>
              <a:rPr lang="en-GB" sz="2800" dirty="0">
                <a:solidFill>
                  <a:srgbClr val="222222"/>
                </a:solidFill>
                <a:latin typeface="EB Garamond"/>
                <a:ea typeface="EB Garamond"/>
                <a:cs typeface="EB Garamond"/>
                <a:sym typeface="EB Garamond"/>
              </a:rPr>
              <a:t> </a:t>
            </a:r>
            <a:r>
              <a:rPr lang="en-GB" sz="2800" dirty="0" err="1">
                <a:solidFill>
                  <a:srgbClr val="222222"/>
                </a:solidFill>
                <a:latin typeface="EB Garamond"/>
                <a:ea typeface="EB Garamond"/>
                <a:cs typeface="EB Garamond"/>
                <a:sym typeface="EB Garamond"/>
              </a:rPr>
              <a:t>l’estuaire</a:t>
            </a:r>
            <a:r>
              <a:rPr lang="en-GB" sz="2800" dirty="0">
                <a:solidFill>
                  <a:srgbClr val="222222"/>
                </a:solidFill>
                <a:latin typeface="EB Garamond"/>
                <a:ea typeface="EB Garamond"/>
                <a:cs typeface="EB Garamond"/>
                <a:sym typeface="EB Garamond"/>
              </a:rPr>
              <a:t> du </a:t>
            </a:r>
            <a:r>
              <a:rPr lang="en-GB" sz="2800" dirty="0" err="1">
                <a:solidFill>
                  <a:srgbClr val="222222"/>
                </a:solidFill>
                <a:latin typeface="EB Garamond"/>
                <a:ea typeface="EB Garamond"/>
                <a:cs typeface="EB Garamond"/>
                <a:sym typeface="EB Garamond"/>
              </a:rPr>
              <a:t>Sénégal</a:t>
            </a:r>
            <a:r>
              <a:rPr lang="en-GB" sz="2800" dirty="0">
                <a:solidFill>
                  <a:srgbClr val="222222"/>
                </a:solidFill>
                <a:latin typeface="EB Garamond"/>
                <a:ea typeface="EB Garamond"/>
                <a:cs typeface="EB Garamond"/>
                <a:sym typeface="EB Garamond"/>
              </a:rPr>
              <a:t> </a:t>
            </a:r>
            <a:r>
              <a:rPr lang="en-GB" sz="2800" dirty="0" err="1">
                <a:solidFill>
                  <a:srgbClr val="222222"/>
                </a:solidFill>
                <a:latin typeface="EB Garamond"/>
                <a:ea typeface="EB Garamond"/>
                <a:cs typeface="EB Garamond"/>
                <a:sym typeface="EB Garamond"/>
              </a:rPr>
              <a:t>Dynamique</a:t>
            </a:r>
            <a:r>
              <a:rPr lang="en-GB" sz="2800" dirty="0">
                <a:solidFill>
                  <a:srgbClr val="222222"/>
                </a:solidFill>
                <a:latin typeface="EB Garamond"/>
                <a:ea typeface="EB Garamond"/>
                <a:cs typeface="EB Garamond"/>
                <a:sym typeface="EB Garamond"/>
              </a:rPr>
              <a:t> et impacts de la </a:t>
            </a:r>
            <a:r>
              <a:rPr lang="en-GB" sz="2800" dirty="0" err="1">
                <a:solidFill>
                  <a:srgbClr val="222222"/>
                </a:solidFill>
                <a:latin typeface="EB Garamond"/>
                <a:ea typeface="EB Garamond"/>
                <a:cs typeface="EB Garamond"/>
                <a:sym typeface="EB Garamond"/>
              </a:rPr>
              <a:t>brèche</a:t>
            </a:r>
            <a:r>
              <a:rPr lang="en-GB" sz="2800" dirty="0">
                <a:solidFill>
                  <a:srgbClr val="222222"/>
                </a:solidFill>
                <a:latin typeface="EB Garamond"/>
                <a:ea typeface="EB Garamond"/>
                <a:cs typeface="EB Garamond"/>
                <a:sym typeface="EB Garamond"/>
              </a:rPr>
              <a:t> de la Langue de </a:t>
            </a:r>
            <a:r>
              <a:rPr lang="en-GB" sz="2800" dirty="0" err="1">
                <a:solidFill>
                  <a:srgbClr val="222222"/>
                </a:solidFill>
                <a:latin typeface="EB Garamond"/>
                <a:ea typeface="EB Garamond"/>
                <a:cs typeface="EB Garamond"/>
                <a:sym typeface="EB Garamond"/>
              </a:rPr>
              <a:t>Barbarie</a:t>
            </a:r>
            <a:r>
              <a:rPr lang="en-GB" sz="2800" dirty="0">
                <a:solidFill>
                  <a:srgbClr val="222222"/>
                </a:solidFill>
                <a:latin typeface="EB Garamond"/>
                <a:ea typeface="EB Garamond"/>
                <a:cs typeface="EB Garamond"/>
                <a:sym typeface="EB Garamond"/>
              </a:rPr>
              <a:t> de entre 2003 et 2013. </a:t>
            </a:r>
            <a:r>
              <a:rPr lang="en-GB" sz="2800" dirty="0" err="1">
                <a:solidFill>
                  <a:srgbClr val="222222"/>
                </a:solidFill>
                <a:latin typeface="EB Garamond"/>
                <a:ea typeface="EB Garamond"/>
                <a:cs typeface="EB Garamond"/>
                <a:sym typeface="EB Garamond"/>
              </a:rPr>
              <a:t>Ucad</a:t>
            </a:r>
            <a:r>
              <a:rPr lang="en-GB" sz="2800" dirty="0">
                <a:solidFill>
                  <a:srgbClr val="222222"/>
                </a:solidFill>
                <a:latin typeface="EB Garamond"/>
                <a:ea typeface="EB Garamond"/>
                <a:cs typeface="EB Garamond"/>
                <a:sym typeface="EB Garamond"/>
              </a:rPr>
              <a:t>, </a:t>
            </a:r>
            <a:r>
              <a:rPr lang="en-GB" sz="2800" dirty="0" err="1">
                <a:solidFill>
                  <a:srgbClr val="222222"/>
                </a:solidFill>
                <a:latin typeface="EB Garamond"/>
                <a:ea typeface="EB Garamond"/>
                <a:cs typeface="EB Garamond"/>
                <a:sym typeface="EB Garamond"/>
              </a:rPr>
              <a:t>Flsh</a:t>
            </a:r>
            <a:r>
              <a:rPr lang="en-GB" sz="2800" dirty="0">
                <a:solidFill>
                  <a:srgbClr val="222222"/>
                </a:solidFill>
                <a:latin typeface="EB Garamond"/>
                <a:ea typeface="EB Garamond"/>
                <a:cs typeface="EB Garamond"/>
                <a:sym typeface="EB Garamond"/>
              </a:rPr>
              <a:t>, </a:t>
            </a:r>
            <a:r>
              <a:rPr lang="en-GB" sz="2800" dirty="0" err="1">
                <a:solidFill>
                  <a:srgbClr val="222222"/>
                </a:solidFill>
                <a:latin typeface="EB Garamond"/>
                <a:ea typeface="EB Garamond"/>
                <a:cs typeface="EB Garamond"/>
                <a:sym typeface="EB Garamond"/>
              </a:rPr>
              <a:t>département</a:t>
            </a:r>
            <a:r>
              <a:rPr lang="en-GB" sz="2800" dirty="0">
                <a:solidFill>
                  <a:srgbClr val="222222"/>
                </a:solidFill>
                <a:latin typeface="EB Garamond"/>
                <a:ea typeface="EB Garamond"/>
                <a:cs typeface="EB Garamond"/>
                <a:sym typeface="EB Garamond"/>
              </a:rPr>
              <a:t> de </a:t>
            </a:r>
            <a:r>
              <a:rPr lang="en-GB" sz="2800" dirty="0" err="1">
                <a:solidFill>
                  <a:srgbClr val="222222"/>
                </a:solidFill>
                <a:latin typeface="EB Garamond"/>
                <a:ea typeface="EB Garamond"/>
                <a:cs typeface="EB Garamond"/>
                <a:sym typeface="EB Garamond"/>
              </a:rPr>
              <a:t>Géographie</a:t>
            </a:r>
            <a:r>
              <a:rPr lang="en-GB" sz="2800" dirty="0">
                <a:solidFill>
                  <a:srgbClr val="222222"/>
                </a:solidFill>
                <a:latin typeface="EB Garamond"/>
                <a:ea typeface="EB Garamond"/>
                <a:cs typeface="EB Garamond"/>
                <a:sym typeface="EB Garamond"/>
              </a:rPr>
              <a:t>, </a:t>
            </a:r>
            <a:r>
              <a:rPr lang="en-GB" sz="2800" dirty="0" err="1">
                <a:solidFill>
                  <a:srgbClr val="222222"/>
                </a:solidFill>
                <a:latin typeface="EB Garamond"/>
                <a:ea typeface="EB Garamond"/>
                <a:cs typeface="EB Garamond"/>
                <a:sym typeface="EB Garamond"/>
              </a:rPr>
              <a:t>Thèse</a:t>
            </a:r>
            <a:r>
              <a:rPr lang="en-GB" sz="2800" dirty="0">
                <a:solidFill>
                  <a:srgbClr val="222222"/>
                </a:solidFill>
                <a:latin typeface="EB Garamond"/>
                <a:ea typeface="EB Garamond"/>
                <a:cs typeface="EB Garamond"/>
                <a:sym typeface="EB Garamond"/>
              </a:rPr>
              <a:t> de </a:t>
            </a:r>
            <a:r>
              <a:rPr lang="en-GB" sz="2800" dirty="0" err="1">
                <a:solidFill>
                  <a:srgbClr val="222222"/>
                </a:solidFill>
                <a:latin typeface="EB Garamond"/>
                <a:ea typeface="EB Garamond"/>
                <a:cs typeface="EB Garamond"/>
                <a:sym typeface="EB Garamond"/>
              </a:rPr>
              <a:t>Doctorat</a:t>
            </a:r>
            <a:r>
              <a:rPr lang="en-GB" sz="2800" dirty="0">
                <a:solidFill>
                  <a:srgbClr val="222222"/>
                </a:solidFill>
                <a:latin typeface="EB Garamond"/>
                <a:ea typeface="EB Garamond"/>
                <a:cs typeface="EB Garamond"/>
                <a:sym typeface="EB Garamond"/>
              </a:rPr>
              <a:t>, 318p</a:t>
            </a:r>
            <a:endParaRPr sz="2800" dirty="0">
              <a:solidFill>
                <a:srgbClr val="222222"/>
              </a:solidFill>
              <a:latin typeface="EB Garamond"/>
              <a:ea typeface="EB Garamond"/>
              <a:cs typeface="EB Garamond"/>
              <a:sym typeface="EB Garamond"/>
            </a:endParaRPr>
          </a:p>
          <a:p>
            <a:pPr marL="457200" lvl="0" indent="-406400" algn="l" rtl="0">
              <a:spcBef>
                <a:spcPts val="0"/>
              </a:spcBef>
              <a:spcAft>
                <a:spcPts val="0"/>
              </a:spcAft>
              <a:buClr>
                <a:srgbClr val="222222"/>
              </a:buClr>
              <a:buSzPts val="2800"/>
              <a:buFont typeface="EB Garamond"/>
              <a:buChar char="●"/>
            </a:pPr>
            <a:r>
              <a:rPr lang="en-GB" sz="2800" dirty="0" err="1">
                <a:solidFill>
                  <a:srgbClr val="222222"/>
                </a:solidFill>
                <a:latin typeface="EB Garamond"/>
                <a:ea typeface="EB Garamond"/>
                <a:cs typeface="EB Garamond"/>
                <a:sym typeface="EB Garamond"/>
              </a:rPr>
              <a:t>Stavropoulou</a:t>
            </a:r>
            <a:r>
              <a:rPr lang="en-GB" sz="2800" dirty="0">
                <a:solidFill>
                  <a:srgbClr val="222222"/>
                </a:solidFill>
                <a:latin typeface="EB Garamond"/>
                <a:ea typeface="EB Garamond"/>
                <a:cs typeface="EB Garamond"/>
                <a:sym typeface="EB Garamond"/>
              </a:rPr>
              <a:t>, M., Holmes, R., Jones, N. (2017). “Harnessing informal institutions to strengthen social protection for the rural poor”. Global Food Security, 12 :73– 79. 274, 276</a:t>
            </a:r>
            <a:endParaRPr sz="2800" dirty="0">
              <a:solidFill>
                <a:srgbClr val="222222"/>
              </a:solidFill>
              <a:latin typeface="EB Garamond"/>
              <a:ea typeface="EB Garamond"/>
              <a:cs typeface="EB Garamond"/>
              <a:sym typeface="EB Garamond"/>
            </a:endParaRPr>
          </a:p>
        </p:txBody>
      </p:sp>
      <p:pic>
        <p:nvPicPr>
          <p:cNvPr id="212" name="Google Shape;212;p26"/>
          <p:cNvPicPr preferRelativeResize="0"/>
          <p:nvPr/>
        </p:nvPicPr>
        <p:blipFill>
          <a:blip r:embed="rId15">
            <a:alphaModFix/>
          </a:blip>
          <a:stretch>
            <a:fillRect/>
          </a:stretch>
        </p:blipFill>
        <p:spPr>
          <a:xfrm>
            <a:off x="17035025" y="32054475"/>
            <a:ext cx="4514825" cy="3274925"/>
          </a:xfrm>
          <a:prstGeom prst="rect">
            <a:avLst/>
          </a:prstGeom>
          <a:noFill/>
          <a:ln>
            <a:noFill/>
          </a:ln>
        </p:spPr>
      </p:pic>
      <p:sp>
        <p:nvSpPr>
          <p:cNvPr id="213" name="Google Shape;213;p26"/>
          <p:cNvSpPr txBox="1"/>
          <p:nvPr/>
        </p:nvSpPr>
        <p:spPr>
          <a:xfrm>
            <a:off x="1529150" y="38864950"/>
            <a:ext cx="2414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latin typeface="EB Garamond"/>
                <a:ea typeface="EB Garamond"/>
                <a:cs typeface="EB Garamond"/>
                <a:sym typeface="EB Garamond"/>
              </a:rPr>
              <a:t>Bibliographie </a:t>
            </a:r>
            <a:endParaRPr sz="3000" b="1">
              <a:solidFill>
                <a:srgbClr val="CC0000"/>
              </a:solidFill>
              <a:latin typeface="EB Garamond"/>
              <a:ea typeface="EB Garamond"/>
              <a:cs typeface="EB Garamond"/>
              <a:sym typeface="EB Garamond"/>
            </a:endParaRPr>
          </a:p>
        </p:txBody>
      </p:sp>
      <p:sp>
        <p:nvSpPr>
          <p:cNvPr id="214" name="Google Shape;214;p26"/>
          <p:cNvSpPr/>
          <p:nvPr/>
        </p:nvSpPr>
        <p:spPr>
          <a:xfrm>
            <a:off x="1179750" y="7566000"/>
            <a:ext cx="9905100" cy="37482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800">
              <a:latin typeface="EB Garamond"/>
              <a:ea typeface="EB Garamond"/>
              <a:cs typeface="EB Garamond"/>
              <a:sym typeface="EB Garamond"/>
            </a:endParaRPr>
          </a:p>
          <a:p>
            <a:pPr marL="0" lvl="0" indent="0" algn="just" rtl="0">
              <a:spcBef>
                <a:spcPts val="0"/>
              </a:spcBef>
              <a:spcAft>
                <a:spcPts val="0"/>
              </a:spcAft>
              <a:buNone/>
            </a:pPr>
            <a:r>
              <a:rPr lang="en-GB" sz="2800">
                <a:latin typeface="EB Garamond"/>
                <a:ea typeface="EB Garamond"/>
                <a:cs typeface="EB Garamond"/>
                <a:sym typeface="EB Garamond"/>
              </a:rPr>
              <a:t>La vulnérabilité est considérée comme le </a:t>
            </a:r>
            <a:r>
              <a:rPr lang="en-GB" sz="2800" b="1">
                <a:latin typeface="EB Garamond"/>
                <a:ea typeface="EB Garamond"/>
                <a:cs typeface="EB Garamond"/>
                <a:sym typeface="EB Garamond"/>
              </a:rPr>
              <a:t>degré</a:t>
            </a:r>
            <a:r>
              <a:rPr lang="en-GB" sz="2800">
                <a:latin typeface="EB Garamond"/>
                <a:ea typeface="EB Garamond"/>
                <a:cs typeface="EB Garamond"/>
                <a:sym typeface="EB Garamond"/>
              </a:rPr>
              <a:t> à partir duquel un système est susceptible ou alors incapable de faire face aux effets du changement climatique, y compris la variabilité climatique et les événements extrêmes. La vulnérabilité d’un système est donc fonction du caractère, de l'importance de la variabilité du climat auquel il est exposé mais aussi de sa sensibilité et de sa capacité d’adaptation. </a:t>
            </a:r>
            <a:endParaRPr sz="2800">
              <a:latin typeface="EB Garamond"/>
              <a:ea typeface="EB Garamond"/>
              <a:cs typeface="EB Garamond"/>
              <a:sym typeface="EB Garamond"/>
            </a:endParaRPr>
          </a:p>
          <a:p>
            <a:pPr marL="0" lvl="0" indent="0" algn="just" rtl="0">
              <a:spcBef>
                <a:spcPts val="0"/>
              </a:spcBef>
              <a:spcAft>
                <a:spcPts val="0"/>
              </a:spcAft>
              <a:buNone/>
            </a:pPr>
            <a:r>
              <a:rPr lang="en-GB" sz="2800">
                <a:latin typeface="EB Garamond"/>
                <a:ea typeface="EB Garamond"/>
                <a:cs typeface="EB Garamond"/>
                <a:sym typeface="EB Garamond"/>
              </a:rPr>
              <a:t>(</a:t>
            </a:r>
            <a:r>
              <a:rPr lang="en-GB" sz="2800">
                <a:solidFill>
                  <a:schemeClr val="dk1"/>
                </a:solidFill>
                <a:latin typeface="EB Garamond"/>
                <a:ea typeface="EB Garamond"/>
                <a:cs typeface="EB Garamond"/>
                <a:sym typeface="EB Garamond"/>
              </a:rPr>
              <a:t>Niang, 2014)</a:t>
            </a:r>
            <a:endParaRPr sz="2800">
              <a:latin typeface="EB Garamond"/>
              <a:ea typeface="EB Garamond"/>
              <a:cs typeface="EB Garamond"/>
              <a:sym typeface="EB Garamond"/>
            </a:endParaRPr>
          </a:p>
        </p:txBody>
      </p:sp>
      <p:sp>
        <p:nvSpPr>
          <p:cNvPr id="215" name="Google Shape;215;p26"/>
          <p:cNvSpPr txBox="1"/>
          <p:nvPr/>
        </p:nvSpPr>
        <p:spPr>
          <a:xfrm>
            <a:off x="1179750" y="7617425"/>
            <a:ext cx="9905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latin typeface="EB Garamond"/>
                <a:ea typeface="EB Garamond"/>
                <a:cs typeface="EB Garamond"/>
                <a:sym typeface="EB Garamond"/>
              </a:rPr>
              <a:t>Vulnérabilité</a:t>
            </a:r>
            <a:endParaRPr b="1">
              <a:latin typeface="EB Garamond"/>
              <a:ea typeface="EB Garamond"/>
              <a:cs typeface="EB Garamond"/>
              <a:sym typeface="EB Garamond"/>
            </a:endParaRPr>
          </a:p>
        </p:txBody>
      </p:sp>
      <p:sp>
        <p:nvSpPr>
          <p:cNvPr id="216" name="Google Shape;216;p26"/>
          <p:cNvSpPr/>
          <p:nvPr/>
        </p:nvSpPr>
        <p:spPr>
          <a:xfrm>
            <a:off x="11416175" y="7566000"/>
            <a:ext cx="8177400" cy="3748200"/>
          </a:xfrm>
          <a:prstGeom prst="rect">
            <a:avLst/>
          </a:prstGeom>
          <a:solidFill>
            <a:schemeClr val="lt1"/>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endParaRPr sz="2800">
              <a:solidFill>
                <a:schemeClr val="dk1"/>
              </a:solidFill>
              <a:highlight>
                <a:schemeClr val="lt1"/>
              </a:highlight>
              <a:latin typeface="EB Garamond"/>
              <a:ea typeface="EB Garamond"/>
              <a:cs typeface="EB Garamond"/>
              <a:sym typeface="EB Garamond"/>
            </a:endParaRPr>
          </a:p>
          <a:p>
            <a:pPr marL="0" lvl="0" indent="0" algn="ctr" rtl="0">
              <a:lnSpc>
                <a:spcPct val="115000"/>
              </a:lnSpc>
              <a:spcBef>
                <a:spcPts val="0"/>
              </a:spcBef>
              <a:spcAft>
                <a:spcPts val="0"/>
              </a:spcAft>
              <a:buClr>
                <a:schemeClr val="dk1"/>
              </a:buClr>
              <a:buSzPts val="1100"/>
              <a:buFont typeface="Arial"/>
              <a:buNone/>
            </a:pPr>
            <a:r>
              <a:rPr lang="en-GB" sz="2800">
                <a:solidFill>
                  <a:schemeClr val="dk1"/>
                </a:solidFill>
                <a:highlight>
                  <a:schemeClr val="lt1"/>
                </a:highlight>
                <a:latin typeface="EB Garamond"/>
                <a:ea typeface="EB Garamond"/>
                <a:cs typeface="EB Garamond"/>
                <a:sym typeface="EB Garamond"/>
              </a:rPr>
              <a:t>Ensemble de </a:t>
            </a:r>
            <a:r>
              <a:rPr lang="en-GB" sz="2800" b="1">
                <a:solidFill>
                  <a:schemeClr val="dk1"/>
                </a:solidFill>
                <a:highlight>
                  <a:schemeClr val="lt1"/>
                </a:highlight>
                <a:latin typeface="EB Garamond"/>
                <a:ea typeface="EB Garamond"/>
                <a:cs typeface="EB Garamond"/>
                <a:sym typeface="EB Garamond"/>
              </a:rPr>
              <a:t>mesures d’ajustement</a:t>
            </a:r>
            <a:r>
              <a:rPr lang="en-GB" sz="2800">
                <a:solidFill>
                  <a:schemeClr val="dk1"/>
                </a:solidFill>
                <a:highlight>
                  <a:schemeClr val="lt1"/>
                </a:highlight>
                <a:latin typeface="EB Garamond"/>
                <a:ea typeface="EB Garamond"/>
                <a:cs typeface="EB Garamond"/>
                <a:sym typeface="EB Garamond"/>
              </a:rPr>
              <a:t> dans les systèmes naturels ou humains en réponse à des changements climatiques actuels ou attendus, ou à leurs effets, qui atténuent les dommages ou en valorise les bénéfices. (UNISDR, 2009)</a:t>
            </a:r>
            <a:endParaRPr sz="2800">
              <a:solidFill>
                <a:schemeClr val="dk1"/>
              </a:solidFill>
              <a:highlight>
                <a:schemeClr val="lt1"/>
              </a:highlight>
              <a:latin typeface="EB Garamond"/>
              <a:ea typeface="EB Garamond"/>
              <a:cs typeface="EB Garamond"/>
              <a:sym typeface="EB Garamond"/>
            </a:endParaRPr>
          </a:p>
        </p:txBody>
      </p:sp>
      <p:sp>
        <p:nvSpPr>
          <p:cNvPr id="217" name="Google Shape;217;p26"/>
          <p:cNvSpPr txBox="1"/>
          <p:nvPr/>
        </p:nvSpPr>
        <p:spPr>
          <a:xfrm>
            <a:off x="11416450" y="7775475"/>
            <a:ext cx="8177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highlight>
                  <a:schemeClr val="lt1"/>
                </a:highlight>
                <a:latin typeface="EB Garamond"/>
                <a:ea typeface="EB Garamond"/>
                <a:cs typeface="EB Garamond"/>
                <a:sym typeface="EB Garamond"/>
              </a:rPr>
              <a:t>Adaptation </a:t>
            </a:r>
            <a:endParaRPr sz="3000" b="1">
              <a:solidFill>
                <a:srgbClr val="CC0000"/>
              </a:solidFill>
              <a:highlight>
                <a:schemeClr val="lt1"/>
              </a:highlight>
              <a:latin typeface="EB Garamond"/>
              <a:ea typeface="EB Garamond"/>
              <a:cs typeface="EB Garamond"/>
              <a:sym typeface="EB Garamond"/>
            </a:endParaRPr>
          </a:p>
        </p:txBody>
      </p:sp>
      <p:sp>
        <p:nvSpPr>
          <p:cNvPr id="218" name="Google Shape;218;p26"/>
          <p:cNvSpPr/>
          <p:nvPr/>
        </p:nvSpPr>
        <p:spPr>
          <a:xfrm>
            <a:off x="19925450" y="7607350"/>
            <a:ext cx="9048000" cy="3748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800">
              <a:solidFill>
                <a:schemeClr val="dk1"/>
              </a:solidFill>
              <a:latin typeface="EB Garamond"/>
              <a:ea typeface="EB Garamond"/>
              <a:cs typeface="EB Garamond"/>
              <a:sym typeface="EB Garamond"/>
            </a:endParaRPr>
          </a:p>
          <a:p>
            <a:pPr marL="0" lvl="0" indent="0" algn="just" rtl="0">
              <a:spcBef>
                <a:spcPts val="0"/>
              </a:spcBef>
              <a:spcAft>
                <a:spcPts val="0"/>
              </a:spcAft>
              <a:buNone/>
            </a:pPr>
            <a:r>
              <a:rPr lang="en-GB" sz="2800">
                <a:solidFill>
                  <a:schemeClr val="dk1"/>
                </a:solidFill>
                <a:latin typeface="EB Garamond"/>
                <a:ea typeface="EB Garamond"/>
                <a:cs typeface="EB Garamond"/>
                <a:sym typeface="EB Garamond"/>
              </a:rPr>
              <a:t>La capacité d'un système (qu’il s’agisse d’un individu, d'une communauté ou d'un écosystème) exposé à des aléas à résister, absorber, s’accommoder, s'adapter, transformer et récupérer les effets d'un aléa de manière opportune et efficace, y compris par la préservation et la restauration de ses structures et fonctions de base essentielles par le biais de la gestion des risques. </a:t>
            </a:r>
            <a:r>
              <a:rPr lang="en-GB" sz="2800">
                <a:solidFill>
                  <a:srgbClr val="FF9900"/>
                </a:solidFill>
                <a:latin typeface="EB Garamond"/>
                <a:ea typeface="EB Garamond"/>
                <a:cs typeface="EB Garamond"/>
                <a:sym typeface="EB Garamond"/>
              </a:rPr>
              <a:t> </a:t>
            </a:r>
            <a:r>
              <a:rPr lang="en-GB" sz="2800">
                <a:solidFill>
                  <a:schemeClr val="dk1"/>
                </a:solidFill>
                <a:latin typeface="EB Garamond"/>
                <a:ea typeface="EB Garamond"/>
                <a:cs typeface="EB Garamond"/>
                <a:sym typeface="EB Garamond"/>
              </a:rPr>
              <a:t>(UNISDR, 2015)</a:t>
            </a:r>
            <a:endParaRPr sz="2800">
              <a:latin typeface="EB Garamond"/>
              <a:ea typeface="EB Garamond"/>
              <a:cs typeface="EB Garamond"/>
              <a:sym typeface="EB Garamond"/>
            </a:endParaRPr>
          </a:p>
        </p:txBody>
      </p:sp>
      <p:sp>
        <p:nvSpPr>
          <p:cNvPr id="219" name="Google Shape;219;p26"/>
          <p:cNvSpPr txBox="1"/>
          <p:nvPr/>
        </p:nvSpPr>
        <p:spPr>
          <a:xfrm>
            <a:off x="20031175" y="7607225"/>
            <a:ext cx="8865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CC0000"/>
                </a:solidFill>
                <a:latin typeface="EB Garamond"/>
                <a:ea typeface="EB Garamond"/>
                <a:cs typeface="EB Garamond"/>
                <a:sym typeface="EB Garamond"/>
              </a:rPr>
              <a:t>Résilience</a:t>
            </a:r>
            <a:endParaRPr sz="3000" b="1">
              <a:latin typeface="EB Garamond"/>
              <a:ea typeface="EB Garamond"/>
              <a:cs typeface="EB Garamond"/>
              <a:sym typeface="EB Garamond"/>
            </a:endParaRPr>
          </a:p>
        </p:txBody>
      </p:sp>
      <p:pic>
        <p:nvPicPr>
          <p:cNvPr id="220" name="Google Shape;220;p26"/>
          <p:cNvPicPr preferRelativeResize="0"/>
          <p:nvPr/>
        </p:nvPicPr>
        <p:blipFill>
          <a:blip r:embed="rId16">
            <a:alphaModFix/>
          </a:blip>
          <a:stretch>
            <a:fillRect/>
          </a:stretch>
        </p:blipFill>
        <p:spPr>
          <a:xfrm>
            <a:off x="1273975" y="665425"/>
            <a:ext cx="27598843" cy="43797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p:nvPr/>
        </p:nvSpPr>
        <p:spPr>
          <a:xfrm>
            <a:off x="969350" y="34173675"/>
            <a:ext cx="13428600" cy="7725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100"/>
              <a:buFont typeface="Arial"/>
              <a:buNone/>
            </a:pPr>
            <a:r>
              <a:rPr lang="en-GB" sz="3000" b="1" i="1" dirty="0" err="1">
                <a:solidFill>
                  <a:srgbClr val="CC0000"/>
                </a:solidFill>
                <a:highlight>
                  <a:schemeClr val="lt1"/>
                </a:highlight>
                <a:latin typeface="EB Garamond"/>
                <a:ea typeface="EB Garamond"/>
                <a:cs typeface="EB Garamond"/>
                <a:sym typeface="EB Garamond"/>
              </a:rPr>
              <a:t>Stratégie</a:t>
            </a:r>
            <a:r>
              <a:rPr lang="en-GB" sz="3000" b="1" i="1" dirty="0">
                <a:solidFill>
                  <a:srgbClr val="CC0000"/>
                </a:solidFill>
                <a:highlight>
                  <a:schemeClr val="lt1"/>
                </a:highlight>
                <a:latin typeface="EB Garamond"/>
                <a:ea typeface="EB Garamond"/>
                <a:cs typeface="EB Garamond"/>
                <a:sym typeface="EB Garamond"/>
              </a:rPr>
              <a:t> 2 : </a:t>
            </a:r>
            <a:r>
              <a:rPr lang="en-GB" sz="3000" b="1" i="1" dirty="0" err="1">
                <a:solidFill>
                  <a:srgbClr val="CC0000"/>
                </a:solidFill>
                <a:highlight>
                  <a:schemeClr val="lt1"/>
                </a:highlight>
                <a:latin typeface="EB Garamond"/>
                <a:ea typeface="EB Garamond"/>
                <a:cs typeface="EB Garamond"/>
                <a:sym typeface="EB Garamond"/>
              </a:rPr>
              <a:t>Investir</a:t>
            </a:r>
            <a:r>
              <a:rPr lang="en-GB" sz="3000" b="1" i="1" dirty="0">
                <a:solidFill>
                  <a:srgbClr val="CC0000"/>
                </a:solidFill>
                <a:highlight>
                  <a:schemeClr val="lt1"/>
                </a:highlight>
                <a:latin typeface="EB Garamond"/>
                <a:ea typeface="EB Garamond"/>
                <a:cs typeface="EB Garamond"/>
                <a:sym typeface="EB Garamond"/>
              </a:rPr>
              <a:t> </a:t>
            </a:r>
            <a:r>
              <a:rPr lang="en-GB" sz="3000" b="1" i="1" dirty="0" err="1">
                <a:solidFill>
                  <a:srgbClr val="CC0000"/>
                </a:solidFill>
                <a:highlight>
                  <a:schemeClr val="lt1"/>
                </a:highlight>
                <a:latin typeface="EB Garamond"/>
                <a:ea typeface="EB Garamond"/>
                <a:cs typeface="EB Garamond"/>
                <a:sym typeface="EB Garamond"/>
              </a:rPr>
              <a:t>dans</a:t>
            </a:r>
            <a:r>
              <a:rPr lang="en-GB" sz="3000" b="1" i="1" dirty="0">
                <a:solidFill>
                  <a:srgbClr val="CC0000"/>
                </a:solidFill>
                <a:highlight>
                  <a:schemeClr val="lt1"/>
                </a:highlight>
                <a:latin typeface="EB Garamond"/>
                <a:ea typeface="EB Garamond"/>
                <a:cs typeface="EB Garamond"/>
                <a:sym typeface="EB Garamond"/>
              </a:rPr>
              <a:t> des innovations techniques</a:t>
            </a:r>
            <a:endParaRPr sz="3000" b="1" i="1" dirty="0">
              <a:solidFill>
                <a:srgbClr val="CC0000"/>
              </a:solidFill>
              <a:highlight>
                <a:schemeClr val="lt1"/>
              </a:highlight>
              <a:latin typeface="EB Garamond"/>
              <a:ea typeface="EB Garamond"/>
              <a:cs typeface="EB Garamond"/>
              <a:sym typeface="EB Garamond"/>
            </a:endParaRPr>
          </a:p>
          <a:p>
            <a:pPr marL="0" lvl="0" indent="0" algn="ctr" rtl="0">
              <a:lnSpc>
                <a:spcPct val="90000"/>
              </a:lnSpc>
              <a:spcBef>
                <a:spcPts val="0"/>
              </a:spcBef>
              <a:spcAft>
                <a:spcPts val="0"/>
              </a:spcAft>
              <a:buClr>
                <a:schemeClr val="dk1"/>
              </a:buClr>
              <a:buSzPts val="1100"/>
              <a:buFont typeface="Arial"/>
              <a:buNone/>
            </a:pPr>
            <a:r>
              <a:rPr lang="en-GB" sz="3000" b="1" i="1" dirty="0">
                <a:solidFill>
                  <a:srgbClr val="CC0000"/>
                </a:solidFill>
                <a:highlight>
                  <a:schemeClr val="lt1"/>
                </a:highlight>
                <a:latin typeface="EB Garamond"/>
                <a:ea typeface="EB Garamond"/>
                <a:cs typeface="EB Garamond"/>
                <a:sym typeface="EB Garamond"/>
              </a:rPr>
              <a:t> </a:t>
            </a:r>
            <a:endParaRPr sz="2500" b="1" i="1" dirty="0">
              <a:solidFill>
                <a:srgbClr val="CC0000"/>
              </a:solidFill>
              <a:highlight>
                <a:schemeClr val="lt1"/>
              </a:highlight>
              <a:latin typeface="EB Garamond"/>
              <a:ea typeface="EB Garamond"/>
              <a:cs typeface="EB Garamond"/>
              <a:sym typeface="EB Garamond"/>
            </a:endParaRPr>
          </a:p>
          <a:p>
            <a:pPr marL="4679999" lvl="0" indent="0" algn="just" rtl="0">
              <a:lnSpc>
                <a:spcPct val="90000"/>
              </a:lnSpc>
              <a:spcBef>
                <a:spcPts val="0"/>
              </a:spcBef>
              <a:spcAft>
                <a:spcPts val="0"/>
              </a:spcAft>
              <a:buNone/>
            </a:pPr>
            <a:r>
              <a:rPr lang="en-GB" sz="2800" dirty="0">
                <a:solidFill>
                  <a:schemeClr val="dk1"/>
                </a:solidFill>
                <a:latin typeface="EB Garamond"/>
                <a:ea typeface="EB Garamond"/>
                <a:cs typeface="EB Garamond"/>
                <a:sym typeface="EB Garamond"/>
              </a:rPr>
              <a:t>La </a:t>
            </a:r>
            <a:r>
              <a:rPr lang="en-GB" sz="2800" dirty="0" err="1">
                <a:solidFill>
                  <a:schemeClr val="dk1"/>
                </a:solidFill>
                <a:latin typeface="EB Garamond"/>
                <a:ea typeface="EB Garamond"/>
                <a:cs typeface="EB Garamond"/>
                <a:sym typeface="EB Garamond"/>
              </a:rPr>
              <a:t>salinisation</a:t>
            </a:r>
            <a:r>
              <a:rPr lang="en-GB" sz="2800" dirty="0">
                <a:solidFill>
                  <a:schemeClr val="dk1"/>
                </a:solidFill>
                <a:latin typeface="EB Garamond"/>
                <a:ea typeface="EB Garamond"/>
                <a:cs typeface="EB Garamond"/>
                <a:sym typeface="EB Garamond"/>
              </a:rPr>
              <a:t> des nappes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bonne </a:t>
            </a:r>
            <a:r>
              <a:rPr lang="en-GB" sz="2800" dirty="0" err="1">
                <a:solidFill>
                  <a:schemeClr val="dk1"/>
                </a:solidFill>
                <a:latin typeface="EB Garamond"/>
                <a:ea typeface="EB Garamond"/>
                <a:cs typeface="EB Garamond"/>
                <a:sym typeface="EB Garamond"/>
              </a:rPr>
              <a:t>partie</a:t>
            </a:r>
            <a:r>
              <a:rPr lang="en-GB" sz="2800" dirty="0">
                <a:solidFill>
                  <a:schemeClr val="dk1"/>
                </a:solidFill>
                <a:latin typeface="EB Garamond"/>
                <a:ea typeface="EB Garamond"/>
                <a:cs typeface="EB Garamond"/>
                <a:sym typeface="EB Garamond"/>
              </a:rPr>
              <a:t> du </a:t>
            </a:r>
            <a:r>
              <a:rPr lang="en-GB" sz="2800" dirty="0" err="1">
                <a:solidFill>
                  <a:schemeClr val="dk1"/>
                </a:solidFill>
                <a:latin typeface="EB Garamond"/>
                <a:ea typeface="EB Garamond"/>
                <a:cs typeface="EB Garamond"/>
                <a:sym typeface="EB Garamond"/>
              </a:rPr>
              <a:t>territoire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Gandiolais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grande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problématique</a:t>
            </a:r>
            <a:r>
              <a:rPr lang="en-GB" sz="2800" dirty="0">
                <a:solidFill>
                  <a:schemeClr val="dk1"/>
                </a:solidFill>
                <a:latin typeface="EB Garamond"/>
                <a:ea typeface="EB Garamond"/>
                <a:cs typeface="EB Garamond"/>
                <a:sym typeface="EB Garamond"/>
              </a:rPr>
              <a:t> et un </a:t>
            </a:r>
            <a:r>
              <a:rPr lang="en-GB" sz="2800" dirty="0" err="1">
                <a:solidFill>
                  <a:schemeClr val="dk1"/>
                </a:solidFill>
                <a:latin typeface="EB Garamond"/>
                <a:ea typeface="EB Garamond"/>
                <a:cs typeface="EB Garamond"/>
                <a:sym typeface="EB Garamond"/>
              </a:rPr>
              <a:t>frein</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l’activité</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maraîchage</a:t>
            </a:r>
            <a:r>
              <a:rPr lang="en-GB" sz="2800" dirty="0">
                <a:solidFill>
                  <a:schemeClr val="dk1"/>
                </a:solidFill>
                <a:latin typeface="EB Garamond"/>
                <a:ea typeface="EB Garamond"/>
                <a:cs typeface="EB Garamond"/>
                <a:sym typeface="EB Garamond"/>
              </a:rPr>
              <a:t>. Pour un </a:t>
            </a:r>
            <a:r>
              <a:rPr lang="en-GB" sz="2800" dirty="0" err="1">
                <a:solidFill>
                  <a:schemeClr val="dk1"/>
                </a:solidFill>
                <a:latin typeface="EB Garamond"/>
                <a:ea typeface="EB Garamond"/>
                <a:cs typeface="EB Garamond"/>
                <a:sym typeface="EB Garamond"/>
              </a:rPr>
              <a:t>accès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l’eau</a:t>
            </a:r>
            <a:r>
              <a:rPr lang="en-GB" sz="2800" dirty="0">
                <a:solidFill>
                  <a:schemeClr val="dk1"/>
                </a:solidFill>
                <a:latin typeface="EB Garamond"/>
                <a:ea typeface="EB Garamond"/>
                <a:cs typeface="EB Garamond"/>
                <a:sym typeface="EB Garamond"/>
              </a:rPr>
              <a:t>, augmenter les surfaces </a:t>
            </a:r>
            <a:r>
              <a:rPr lang="en-GB" sz="2800" dirty="0" err="1">
                <a:solidFill>
                  <a:schemeClr val="dk1"/>
                </a:solidFill>
                <a:latin typeface="EB Garamond"/>
                <a:ea typeface="EB Garamond"/>
                <a:cs typeface="EB Garamond"/>
                <a:sym typeface="EB Garamond"/>
              </a:rPr>
              <a:t>cultivables</a:t>
            </a:r>
            <a:r>
              <a:rPr lang="en-GB" sz="2800" dirty="0">
                <a:solidFill>
                  <a:schemeClr val="dk1"/>
                </a:solidFill>
                <a:latin typeface="EB Garamond"/>
                <a:ea typeface="EB Garamond"/>
                <a:cs typeface="EB Garamond"/>
                <a:sym typeface="EB Garamond"/>
              </a:rPr>
              <a:t>, la production et </a:t>
            </a:r>
            <a:r>
              <a:rPr lang="en-GB" sz="2800" dirty="0" err="1">
                <a:solidFill>
                  <a:schemeClr val="dk1"/>
                </a:solidFill>
                <a:latin typeface="EB Garamond"/>
                <a:ea typeface="EB Garamond"/>
                <a:cs typeface="EB Garamond"/>
                <a:sym typeface="EB Garamond"/>
              </a:rPr>
              <a:t>réduire</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pénibilité</a:t>
            </a:r>
            <a:r>
              <a:rPr lang="en-GB" sz="2800" dirty="0">
                <a:solidFill>
                  <a:schemeClr val="dk1"/>
                </a:solidFill>
                <a:latin typeface="EB Garamond"/>
                <a:ea typeface="EB Garamond"/>
                <a:cs typeface="EB Garamond"/>
                <a:sym typeface="EB Garamond"/>
              </a:rPr>
              <a:t> du travail, </a:t>
            </a:r>
            <a:r>
              <a:rPr lang="en-GB" sz="2800" dirty="0" err="1">
                <a:solidFill>
                  <a:schemeClr val="dk1"/>
                </a:solidFill>
                <a:latin typeface="EB Garamond"/>
                <a:ea typeface="EB Garamond"/>
                <a:cs typeface="EB Garamond"/>
                <a:sym typeface="EB Garamond"/>
              </a:rPr>
              <a:t>plusieurs</a:t>
            </a:r>
            <a:r>
              <a:rPr lang="en-GB" sz="2800" dirty="0">
                <a:solidFill>
                  <a:schemeClr val="dk1"/>
                </a:solidFill>
                <a:latin typeface="EB Garamond"/>
                <a:ea typeface="EB Garamond"/>
                <a:cs typeface="EB Garamond"/>
                <a:sym typeface="EB Garamond"/>
              </a:rPr>
              <a:t> innovations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mises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place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complément</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savoirs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locaux</a:t>
            </a:r>
            <a:r>
              <a:rPr lang="en-GB" sz="2800" dirty="0">
                <a:solidFill>
                  <a:schemeClr val="dk1"/>
                </a:solidFill>
                <a:latin typeface="EB Garamond"/>
                <a:ea typeface="EB Garamond"/>
                <a:cs typeface="EB Garamond"/>
                <a:sym typeface="EB Garamond"/>
              </a:rPr>
              <a:t>. Il </a:t>
            </a:r>
            <a:r>
              <a:rPr lang="en-GB" sz="2800" dirty="0" err="1">
                <a:solidFill>
                  <a:schemeClr val="dk1"/>
                </a:solidFill>
                <a:latin typeface="EB Garamond"/>
                <a:ea typeface="EB Garamond"/>
                <a:cs typeface="EB Garamond"/>
                <a:sym typeface="EB Garamond"/>
              </a:rPr>
              <a:t>s'agit</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l’installation</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systèmes</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goutte</a:t>
            </a:r>
            <a:r>
              <a:rPr lang="en-GB" sz="2800" dirty="0">
                <a:solidFill>
                  <a:schemeClr val="dk1"/>
                </a:solidFill>
                <a:latin typeface="EB Garamond"/>
                <a:ea typeface="EB Garamond"/>
                <a:cs typeface="EB Garamond"/>
                <a:sym typeface="EB Garamond"/>
              </a:rPr>
              <a:t>-à-</a:t>
            </a:r>
            <a:r>
              <a:rPr lang="en-GB" sz="2800" dirty="0" err="1">
                <a:solidFill>
                  <a:schemeClr val="dk1"/>
                </a:solidFill>
                <a:latin typeface="EB Garamond"/>
                <a:ea typeface="EB Garamond"/>
                <a:cs typeface="EB Garamond"/>
                <a:sym typeface="EB Garamond"/>
              </a:rPr>
              <a:t>goutte</a:t>
            </a:r>
            <a:r>
              <a:rPr lang="en-GB" sz="2800" dirty="0">
                <a:solidFill>
                  <a:schemeClr val="dk1"/>
                </a:solidFill>
                <a:latin typeface="EB Garamond"/>
                <a:ea typeface="EB Garamond"/>
                <a:cs typeface="EB Garamond"/>
                <a:sym typeface="EB Garamond"/>
              </a:rPr>
              <a:t>, de la construction des </a:t>
            </a:r>
            <a:r>
              <a:rPr lang="en-GB" sz="2800" dirty="0" err="1">
                <a:solidFill>
                  <a:schemeClr val="dk1"/>
                </a:solidFill>
                <a:latin typeface="EB Garamond"/>
                <a:ea typeface="EB Garamond"/>
                <a:cs typeface="EB Garamond"/>
                <a:sym typeface="EB Garamond"/>
              </a:rPr>
              <a:t>bassins</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stockage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l’eau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mais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aussi</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l’électrification</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systèmes</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pompages</a:t>
            </a:r>
            <a:r>
              <a:rPr lang="en-GB" sz="2800" dirty="0">
                <a:solidFill>
                  <a:schemeClr val="dk1"/>
                </a:solidFill>
                <a:latin typeface="EB Garamond"/>
                <a:ea typeface="EB Garamond"/>
                <a:cs typeface="EB Garamond"/>
                <a:sym typeface="EB Garamond"/>
              </a:rPr>
              <a:t> avec des </a:t>
            </a:r>
            <a:r>
              <a:rPr lang="en-GB" sz="2800" dirty="0" err="1">
                <a:solidFill>
                  <a:schemeClr val="dk1"/>
                </a:solidFill>
                <a:latin typeface="EB Garamond"/>
                <a:ea typeface="EB Garamond"/>
                <a:cs typeface="EB Garamond"/>
                <a:sym typeface="EB Garamond"/>
              </a:rPr>
              <a:t>panneaux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solaires</a:t>
            </a:r>
            <a:r>
              <a:rPr lang="en-GB" sz="2800" dirty="0" smtClean="0">
                <a:solidFill>
                  <a:schemeClr val="dk1"/>
                </a:solidFill>
                <a:latin typeface="EB Garamond"/>
                <a:ea typeface="EB Garamond"/>
                <a:cs typeface="EB Garamond"/>
                <a:sym typeface="EB Garamond"/>
              </a:rPr>
              <a:t>.</a:t>
            </a:r>
          </a:p>
          <a:p>
            <a:pPr marL="4679999" lvl="0" indent="0" algn="just" rtl="0">
              <a:lnSpc>
                <a:spcPct val="90000"/>
              </a:lnSpc>
              <a:spcBef>
                <a:spcPts val="0"/>
              </a:spcBef>
              <a:spcAft>
                <a:spcPts val="0"/>
              </a:spcAft>
              <a:buNone/>
            </a:pPr>
            <a:r>
              <a:rPr lang="en-GB" sz="2800" dirty="0" smtClean="0">
                <a:solidFill>
                  <a:schemeClr val="dk1"/>
                </a:solidFill>
                <a:latin typeface="EB Garamond"/>
                <a:ea typeface="EB Garamond"/>
                <a:cs typeface="EB Garamond"/>
                <a:sym typeface="EB Garamond"/>
              </a:rPr>
              <a:t>  </a:t>
            </a:r>
            <a:r>
              <a:rPr lang="en-GB" sz="2800" dirty="0">
                <a:solidFill>
                  <a:schemeClr val="dk1"/>
                </a:solidFill>
                <a:highlight>
                  <a:schemeClr val="lt1"/>
                </a:highlight>
                <a:latin typeface="Times New Roman"/>
                <a:ea typeface="Times New Roman"/>
                <a:cs typeface="Times New Roman"/>
                <a:sym typeface="Times New Roman"/>
              </a:rPr>
              <a:t/>
            </a:r>
            <a:br>
              <a:rPr lang="en-GB" sz="2800" dirty="0">
                <a:solidFill>
                  <a:schemeClr val="dk1"/>
                </a:solidFill>
                <a:highlight>
                  <a:schemeClr val="lt1"/>
                </a:highlight>
                <a:latin typeface="Times New Roman"/>
                <a:ea typeface="Times New Roman"/>
                <a:cs typeface="Times New Roman"/>
                <a:sym typeface="Times New Roman"/>
              </a:rPr>
            </a:br>
            <a:endParaRPr sz="2800" dirty="0">
              <a:solidFill>
                <a:schemeClr val="dk1"/>
              </a:solidFill>
              <a:highlight>
                <a:schemeClr val="lt1"/>
              </a:highlight>
              <a:latin typeface="Times New Roman"/>
              <a:ea typeface="Times New Roman"/>
              <a:cs typeface="Times New Roman"/>
              <a:sym typeface="Times New Roman"/>
            </a:endParaRPr>
          </a:p>
        </p:txBody>
      </p:sp>
      <p:sp>
        <p:nvSpPr>
          <p:cNvPr id="227" name="Google Shape;227;p27"/>
          <p:cNvSpPr/>
          <p:nvPr/>
        </p:nvSpPr>
        <p:spPr>
          <a:xfrm>
            <a:off x="15926350" y="21379800"/>
            <a:ext cx="13239000" cy="3994200"/>
          </a:xfrm>
          <a:prstGeom prst="rect">
            <a:avLst/>
          </a:prstGeom>
          <a:noFill/>
          <a:ln w="9525" cap="flat" cmpd="sng">
            <a:solidFill>
              <a:srgbClr val="FF99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SzPts val="1100"/>
              <a:buNone/>
            </a:pPr>
            <a:r>
              <a:rPr lang="en-GB" sz="3000" b="1" i="1">
                <a:solidFill>
                  <a:srgbClr val="CC0000"/>
                </a:solidFill>
                <a:latin typeface="EB Garamond"/>
                <a:ea typeface="EB Garamond"/>
                <a:cs typeface="EB Garamond"/>
                <a:sym typeface="EB Garamond"/>
              </a:rPr>
              <a:t>Une gouvernance participative pour préserver la ressource </a:t>
            </a:r>
            <a:endParaRPr sz="3000" b="1" i="1">
              <a:solidFill>
                <a:srgbClr val="CC0000"/>
              </a:solidFill>
              <a:latin typeface="EB Garamond"/>
              <a:ea typeface="EB Garamond"/>
              <a:cs typeface="EB Garamond"/>
              <a:sym typeface="EB Garamond"/>
            </a:endParaRPr>
          </a:p>
          <a:p>
            <a:pPr marL="0" lvl="0" indent="0" algn="just" rtl="0">
              <a:spcBef>
                <a:spcPts val="0"/>
              </a:spcBef>
              <a:spcAft>
                <a:spcPts val="0"/>
              </a:spcAft>
              <a:buClr>
                <a:schemeClr val="dk1"/>
              </a:buClr>
              <a:buSzPts val="1100"/>
              <a:buFont typeface="Arial"/>
              <a:buNone/>
            </a:pPr>
            <a:r>
              <a:rPr lang="en-GB" sz="2800">
                <a:solidFill>
                  <a:schemeClr val="dk1"/>
                </a:solidFill>
                <a:latin typeface="EB Garamond"/>
                <a:ea typeface="EB Garamond"/>
                <a:cs typeface="EB Garamond"/>
                <a:sym typeface="EB Garamond"/>
              </a:rPr>
              <a:t>Avec la mondialisation, des questions environnementales issues de la Conférence des Nations Unies sur l'environnement et le développement de Rio (1992), la responsabilisation des populations a été retenue par la FAO (2004) comme stratégie de gestion des ressources naturelles. La participation des populations consiste à restituer à celles-ci un</a:t>
            </a:r>
            <a:r>
              <a:rPr lang="en-GB" sz="2800" b="1">
                <a:solidFill>
                  <a:schemeClr val="dk1"/>
                </a:solidFill>
                <a:latin typeface="EB Garamond"/>
                <a:ea typeface="EB Garamond"/>
                <a:cs typeface="EB Garamond"/>
                <a:sym typeface="EB Garamond"/>
              </a:rPr>
              <a:t> pouvoir d'initiative et de décision</a:t>
            </a:r>
            <a:r>
              <a:rPr lang="en-GB" sz="2800">
                <a:solidFill>
                  <a:schemeClr val="dk1"/>
                </a:solidFill>
                <a:latin typeface="EB Garamond"/>
                <a:ea typeface="EB Garamond"/>
                <a:cs typeface="EB Garamond"/>
                <a:sym typeface="EB Garamond"/>
              </a:rPr>
              <a:t> dans la définition et la mise en œuvre des actions et programmes qui concernent leur propre avenir. Gohl (1993) conçoit que la participation doit être comprise comme un processus dans lequel la population apprend à gagner de plus en plus d'</a:t>
            </a:r>
            <a:r>
              <a:rPr lang="en-GB" sz="2800" b="1">
                <a:solidFill>
                  <a:schemeClr val="dk1"/>
                </a:solidFill>
                <a:latin typeface="EB Garamond"/>
                <a:ea typeface="EB Garamond"/>
                <a:cs typeface="EB Garamond"/>
                <a:sym typeface="EB Garamond"/>
              </a:rPr>
              <a:t>autonomie</a:t>
            </a:r>
            <a:r>
              <a:rPr lang="en-GB" sz="2800">
                <a:solidFill>
                  <a:schemeClr val="dk1"/>
                </a:solidFill>
                <a:latin typeface="EB Garamond"/>
                <a:ea typeface="EB Garamond"/>
                <a:cs typeface="EB Garamond"/>
                <a:sym typeface="EB Garamond"/>
              </a:rPr>
              <a:t> tandis que les structures d'appui apprennent à céder de plus en plus de pouvoir.</a:t>
            </a:r>
            <a:endParaRPr sz="2800">
              <a:solidFill>
                <a:schemeClr val="dk1"/>
              </a:solidFill>
              <a:latin typeface="EB Garamond"/>
              <a:ea typeface="EB Garamond"/>
              <a:cs typeface="EB Garamond"/>
              <a:sym typeface="EB Garamond"/>
            </a:endParaRPr>
          </a:p>
        </p:txBody>
      </p:sp>
      <p:sp>
        <p:nvSpPr>
          <p:cNvPr id="228" name="Google Shape;228;p27"/>
          <p:cNvSpPr/>
          <p:nvPr/>
        </p:nvSpPr>
        <p:spPr>
          <a:xfrm>
            <a:off x="15926350" y="16465930"/>
            <a:ext cx="13239000" cy="4435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just" rtl="0">
              <a:lnSpc>
                <a:spcPct val="115000"/>
              </a:lnSpc>
              <a:spcBef>
                <a:spcPts val="0"/>
              </a:spcBef>
              <a:spcAft>
                <a:spcPts val="0"/>
              </a:spcAft>
              <a:buSzPts val="1100"/>
              <a:buNone/>
            </a:pPr>
            <a:r>
              <a:rPr lang="en-GB" sz="2800" dirty="0" err="1">
                <a:solidFill>
                  <a:schemeClr val="dk1"/>
                </a:solidFill>
                <a:latin typeface="EB Garamond"/>
                <a:ea typeface="EB Garamond"/>
                <a:cs typeface="EB Garamond"/>
                <a:sym typeface="EB Garamond"/>
              </a:rPr>
              <a:t>Menacé</a:t>
            </a:r>
            <a:r>
              <a:rPr lang="en-GB" sz="2800" dirty="0">
                <a:solidFill>
                  <a:schemeClr val="dk1"/>
                </a:solidFill>
                <a:latin typeface="EB Garamond"/>
                <a:ea typeface="EB Garamond"/>
                <a:cs typeface="EB Garamond"/>
                <a:sym typeface="EB Garamond"/>
              </a:rPr>
              <a:t> de longue date par </a:t>
            </a:r>
            <a:r>
              <a:rPr lang="en-GB" sz="2800" dirty="0" err="1">
                <a:solidFill>
                  <a:schemeClr val="dk1"/>
                </a:solidFill>
                <a:latin typeface="EB Garamond"/>
                <a:ea typeface="EB Garamond"/>
                <a:cs typeface="EB Garamond"/>
                <a:sym typeface="EB Garamond"/>
              </a:rPr>
              <a:t>l’érosion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côtière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lorsque</a:t>
            </a:r>
            <a:r>
              <a:rPr lang="en-GB" sz="2800" dirty="0">
                <a:solidFill>
                  <a:schemeClr val="dk1"/>
                </a:solidFill>
                <a:latin typeface="EB Garamond"/>
                <a:ea typeface="EB Garamond"/>
                <a:cs typeface="EB Garamond"/>
                <a:sym typeface="EB Garamond"/>
              </a:rPr>
              <a:t> le cordon a </a:t>
            </a:r>
            <a:r>
              <a:rPr lang="en-GB" sz="2800" dirty="0" err="1">
                <a:solidFill>
                  <a:schemeClr val="dk1"/>
                </a:solidFill>
                <a:latin typeface="EB Garamond"/>
                <a:ea typeface="EB Garamond"/>
                <a:cs typeface="EB Garamond"/>
                <a:sym typeface="EB Garamond"/>
              </a:rPr>
              <a:t>été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rompu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il</a:t>
            </a:r>
            <a:r>
              <a:rPr lang="en-GB" sz="2800" dirty="0">
                <a:solidFill>
                  <a:schemeClr val="dk1"/>
                </a:solidFill>
                <a:latin typeface="EB Garamond"/>
                <a:ea typeface="EB Garamond"/>
                <a:cs typeface="EB Garamond"/>
                <a:sym typeface="EB Garamond"/>
              </a:rPr>
              <a:t> a </a:t>
            </a:r>
            <a:r>
              <a:rPr lang="en-GB" sz="2800" dirty="0" err="1">
                <a:solidFill>
                  <a:schemeClr val="dk1"/>
                </a:solidFill>
                <a:latin typeface="EB Garamond"/>
                <a:ea typeface="EB Garamond"/>
                <a:cs typeface="EB Garamond"/>
                <a:sym typeface="EB Garamond"/>
              </a:rPr>
              <a:t>donné</a:t>
            </a:r>
            <a:r>
              <a:rPr lang="en-GB" sz="2800" dirty="0">
                <a:solidFill>
                  <a:schemeClr val="dk1"/>
                </a:solidFill>
                <a:latin typeface="EB Garamond"/>
                <a:ea typeface="EB Garamond"/>
                <a:cs typeface="EB Garamond"/>
                <a:sym typeface="EB Garamond"/>
              </a:rPr>
              <a:t> naissance à </a:t>
            </a:r>
            <a:r>
              <a:rPr lang="en-GB" sz="2800" dirty="0" err="1">
                <a:solidFill>
                  <a:schemeClr val="dk1"/>
                </a:solidFill>
                <a:latin typeface="EB Garamond"/>
                <a:ea typeface="EB Garamond"/>
                <a:cs typeface="EB Garamond"/>
                <a:sym typeface="EB Garamond"/>
              </a:rPr>
              <a:t>l’île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Sangomar</a:t>
            </a:r>
            <a:r>
              <a:rPr lang="en-GB" sz="2800" dirty="0">
                <a:solidFill>
                  <a:schemeClr val="dk1"/>
                </a:solidFill>
                <a:latin typeface="EB Garamond"/>
                <a:ea typeface="EB Garamond"/>
                <a:cs typeface="EB Garamond"/>
                <a:sym typeface="EB Garamond"/>
              </a:rPr>
              <a:t>. Le </a:t>
            </a:r>
            <a:r>
              <a:rPr lang="en-GB" sz="2800" dirty="0" err="1">
                <a:solidFill>
                  <a:schemeClr val="dk1"/>
                </a:solidFill>
                <a:latin typeface="EB Garamond"/>
                <a:ea typeface="EB Garamond"/>
                <a:cs typeface="EB Garamond"/>
                <a:sym typeface="EB Garamond"/>
              </a:rPr>
              <a:t>phénomène</a:t>
            </a:r>
            <a:r>
              <a:rPr lang="en-GB" sz="2800" dirty="0">
                <a:solidFill>
                  <a:schemeClr val="dk1"/>
                </a:solidFill>
                <a:latin typeface="EB Garamond"/>
                <a:ea typeface="EB Garamond"/>
                <a:cs typeface="EB Garamond"/>
                <a:sym typeface="EB Garamond"/>
              </a:rPr>
              <a:t> a </a:t>
            </a:r>
            <a:r>
              <a:rPr lang="en-GB" sz="2800" dirty="0" err="1">
                <a:solidFill>
                  <a:schemeClr val="dk1"/>
                </a:solidFill>
                <a:latin typeface="EB Garamond"/>
                <a:ea typeface="EB Garamond"/>
                <a:cs typeface="EB Garamond"/>
                <a:sym typeface="EB Garamond"/>
              </a:rPr>
              <a:t>plongé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secteur</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îles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un </a:t>
            </a:r>
            <a:r>
              <a:rPr lang="en-GB" sz="2800" dirty="0" err="1">
                <a:solidFill>
                  <a:schemeClr val="dk1"/>
                </a:solidFill>
                <a:latin typeface="EB Garamond"/>
                <a:ea typeface="EB Garamond"/>
                <a:cs typeface="EB Garamond"/>
                <a:sym typeface="EB Garamond"/>
              </a:rPr>
              <a:t>enchevêtrement</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conséquences</a:t>
            </a:r>
            <a:r>
              <a:rPr lang="en-GB" sz="2800" dirty="0">
                <a:solidFill>
                  <a:schemeClr val="dk1"/>
                </a:solidFill>
                <a:latin typeface="EB Garamond"/>
                <a:ea typeface="EB Garamond"/>
                <a:cs typeface="EB Garamond"/>
                <a:sym typeface="EB Garamond"/>
              </a:rPr>
              <a:t> et de </a:t>
            </a:r>
            <a:r>
              <a:rPr lang="en-GB" sz="2800" dirty="0" err="1">
                <a:solidFill>
                  <a:schemeClr val="dk1"/>
                </a:solidFill>
                <a:latin typeface="EB Garamond"/>
                <a:ea typeface="EB Garamond"/>
                <a:cs typeface="EB Garamond"/>
                <a:sym typeface="EB Garamond"/>
              </a:rPr>
              <a:t>contraintes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Benga</a:t>
            </a:r>
            <a:r>
              <a:rPr lang="en-GB" sz="2800" dirty="0">
                <a:solidFill>
                  <a:schemeClr val="dk1"/>
                </a:solidFill>
                <a:latin typeface="EB Garamond"/>
                <a:ea typeface="EB Garamond"/>
                <a:cs typeface="EB Garamond"/>
                <a:sym typeface="EB Garamond"/>
              </a:rPr>
              <a:t>. A, 2006) : </a:t>
            </a:r>
            <a:endParaRPr sz="2800" dirty="0">
              <a:solidFill>
                <a:schemeClr val="dk1"/>
              </a:solidFill>
              <a:latin typeface="EB Garamond"/>
              <a:ea typeface="EB Garamond"/>
              <a:cs typeface="EB Garamond"/>
              <a:sym typeface="EB Garamond"/>
            </a:endParaRPr>
          </a:p>
          <a:p>
            <a:pPr marL="457200" lvl="0" indent="-406400" algn="just" rtl="0">
              <a:lnSpc>
                <a:spcPct val="115000"/>
              </a:lnSpc>
              <a:spcBef>
                <a:spcPts val="0"/>
              </a:spcBef>
              <a:spcAft>
                <a:spcPts val="0"/>
              </a:spcAft>
              <a:buClr>
                <a:schemeClr val="dk1"/>
              </a:buClr>
              <a:buSzPts val="2800"/>
              <a:buFont typeface="EB Garamond"/>
              <a:buChar char="●"/>
            </a:pPr>
            <a:r>
              <a:rPr lang="en-GB" sz="2800" dirty="0">
                <a:solidFill>
                  <a:schemeClr val="dk1"/>
                </a:solidFill>
                <a:latin typeface="EB Garamond"/>
                <a:ea typeface="EB Garamond"/>
                <a:cs typeface="EB Garamond"/>
                <a:sym typeface="EB Garamond"/>
              </a:rPr>
              <a:t>Modification de la </a:t>
            </a:r>
            <a:r>
              <a:rPr lang="en-GB" sz="2800" dirty="0" err="1">
                <a:solidFill>
                  <a:schemeClr val="dk1"/>
                </a:solidFill>
                <a:latin typeface="EB Garamond"/>
                <a:ea typeface="EB Garamond"/>
                <a:cs typeface="EB Garamond"/>
                <a:sym typeface="EB Garamond"/>
              </a:rPr>
              <a:t>dynamique</a:t>
            </a:r>
            <a:r>
              <a:rPr lang="en-GB" sz="2800" dirty="0">
                <a:solidFill>
                  <a:schemeClr val="dk1"/>
                </a:solidFill>
                <a:latin typeface="EB Garamond"/>
                <a:ea typeface="EB Garamond"/>
                <a:cs typeface="EB Garamond"/>
                <a:sym typeface="EB Garamond"/>
              </a:rPr>
              <a:t> hydro-</a:t>
            </a:r>
            <a:r>
              <a:rPr lang="en-GB" sz="2800" dirty="0" err="1">
                <a:solidFill>
                  <a:schemeClr val="dk1"/>
                </a:solidFill>
                <a:latin typeface="EB Garamond"/>
                <a:ea typeface="EB Garamond"/>
                <a:cs typeface="EB Garamond"/>
                <a:sym typeface="EB Garamond"/>
              </a:rPr>
              <a:t>sédimentaire</a:t>
            </a:r>
            <a:r>
              <a:rPr lang="en-GB" sz="2800" dirty="0">
                <a:solidFill>
                  <a:schemeClr val="dk1"/>
                </a:solidFill>
                <a:latin typeface="EB Garamond"/>
                <a:ea typeface="EB Garamond"/>
                <a:cs typeface="EB Garamond"/>
                <a:sym typeface="EB Garamond"/>
              </a:rPr>
              <a:t> (augmentation de la force et la </a:t>
            </a:r>
            <a:r>
              <a:rPr lang="en-GB" sz="2800" dirty="0" err="1">
                <a:solidFill>
                  <a:schemeClr val="dk1"/>
                </a:solidFill>
                <a:latin typeface="EB Garamond"/>
                <a:ea typeface="EB Garamond"/>
                <a:cs typeface="EB Garamond"/>
                <a:sym typeface="EB Garamond"/>
              </a:rPr>
              <a:t>vitesse</a:t>
            </a:r>
            <a:r>
              <a:rPr lang="en-GB" sz="2800" dirty="0">
                <a:solidFill>
                  <a:schemeClr val="dk1"/>
                </a:solidFill>
                <a:latin typeface="EB Garamond"/>
                <a:ea typeface="EB Garamond"/>
                <a:cs typeface="EB Garamond"/>
                <a:sym typeface="EB Garamond"/>
              </a:rPr>
              <a:t> des courants </a:t>
            </a:r>
            <a:r>
              <a:rPr lang="en-GB" sz="2800" dirty="0" err="1">
                <a:solidFill>
                  <a:schemeClr val="dk1"/>
                </a:solidFill>
                <a:latin typeface="EB Garamond"/>
                <a:ea typeface="EB Garamond"/>
                <a:cs typeface="EB Garamond"/>
                <a:sym typeface="EB Garamond"/>
              </a:rPr>
              <a:t>marins</a:t>
            </a:r>
            <a:r>
              <a:rPr lang="en-GB" sz="2800" dirty="0">
                <a:solidFill>
                  <a:schemeClr val="dk1"/>
                </a:solidFill>
                <a:latin typeface="EB Garamond"/>
                <a:ea typeface="EB Garamond"/>
                <a:cs typeface="EB Garamond"/>
                <a:sym typeface="EB Garamond"/>
              </a:rPr>
              <a:t>)</a:t>
            </a:r>
            <a:endParaRPr sz="2800" dirty="0">
              <a:solidFill>
                <a:schemeClr val="dk1"/>
              </a:solidFill>
              <a:latin typeface="EB Garamond"/>
              <a:ea typeface="EB Garamond"/>
              <a:cs typeface="EB Garamond"/>
              <a:sym typeface="EB Garamond"/>
            </a:endParaRPr>
          </a:p>
          <a:p>
            <a:pPr marL="457200" lvl="0" indent="-406400" algn="just" rtl="0">
              <a:lnSpc>
                <a:spcPct val="115000"/>
              </a:lnSpc>
              <a:spcBef>
                <a:spcPts val="0"/>
              </a:spcBef>
              <a:spcAft>
                <a:spcPts val="0"/>
              </a:spcAft>
              <a:buClr>
                <a:schemeClr val="dk1"/>
              </a:buClr>
              <a:buSzPts val="2800"/>
              <a:buFont typeface="EB Garamond"/>
              <a:buChar char="●"/>
            </a:pPr>
            <a:r>
              <a:rPr lang="en-GB" sz="2800" dirty="0">
                <a:solidFill>
                  <a:schemeClr val="dk1"/>
                </a:solidFill>
                <a:latin typeface="EB Garamond"/>
                <a:ea typeface="EB Garamond"/>
                <a:cs typeface="EB Garamond"/>
                <a:sym typeface="EB Garamond"/>
              </a:rPr>
              <a:t>Augmentation continue de </a:t>
            </a:r>
            <a:r>
              <a:rPr lang="en-GB" sz="2800" dirty="0" err="1">
                <a:solidFill>
                  <a:schemeClr val="dk1"/>
                </a:solidFill>
                <a:latin typeface="EB Garamond"/>
                <a:ea typeface="EB Garamond"/>
                <a:cs typeface="EB Garamond"/>
                <a:sym typeface="EB Garamond"/>
              </a:rPr>
              <a:t>l’embouchure</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457200" lvl="0" indent="-406400" algn="just" rtl="0">
              <a:lnSpc>
                <a:spcPct val="115000"/>
              </a:lnSpc>
              <a:spcBef>
                <a:spcPts val="0"/>
              </a:spcBef>
              <a:spcAft>
                <a:spcPts val="0"/>
              </a:spcAft>
              <a:buClr>
                <a:schemeClr val="dk1"/>
              </a:buClr>
              <a:buSzPts val="2800"/>
              <a:buFont typeface="EB Garamond"/>
              <a:buChar char="●"/>
            </a:pPr>
            <a:r>
              <a:rPr lang="en-GB" sz="2800" dirty="0" err="1">
                <a:solidFill>
                  <a:schemeClr val="dk1"/>
                </a:solidFill>
                <a:latin typeface="EB Garamond"/>
                <a:ea typeface="EB Garamond"/>
                <a:cs typeface="EB Garamond"/>
                <a:sym typeface="EB Garamond"/>
              </a:rPr>
              <a:t>Avancée</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mer</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risques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associés</a:t>
            </a:r>
            <a:r>
              <a:rPr lang="en-GB" sz="2800" dirty="0">
                <a:solidFill>
                  <a:schemeClr val="dk1"/>
                </a:solidFill>
                <a:latin typeface="EB Garamond"/>
                <a:ea typeface="EB Garamond"/>
                <a:cs typeface="EB Garamond"/>
                <a:sym typeface="EB Garamond"/>
              </a:rPr>
              <a:t> de submersion marine et </a:t>
            </a:r>
            <a:r>
              <a:rPr lang="en-GB" sz="2800" dirty="0" err="1">
                <a:solidFill>
                  <a:schemeClr val="dk1"/>
                </a:solidFill>
                <a:latin typeface="EB Garamond"/>
                <a:ea typeface="EB Garamond"/>
                <a:cs typeface="EB Garamond"/>
                <a:sym typeface="EB Garamond"/>
              </a:rPr>
              <a:t>d’érosion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côtière</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457200" lvl="0" indent="-406400" algn="just" rtl="0">
              <a:lnSpc>
                <a:spcPct val="115000"/>
              </a:lnSpc>
              <a:spcBef>
                <a:spcPts val="0"/>
              </a:spcBef>
              <a:spcAft>
                <a:spcPts val="0"/>
              </a:spcAft>
              <a:buClr>
                <a:schemeClr val="dk1"/>
              </a:buClr>
              <a:buSzPts val="2800"/>
              <a:buFont typeface="EB Garamond"/>
              <a:buChar char="●"/>
            </a:pPr>
            <a:r>
              <a:rPr lang="en-GB" sz="2800" dirty="0" err="1">
                <a:solidFill>
                  <a:schemeClr val="dk1"/>
                </a:solidFill>
                <a:latin typeface="EB Garamond"/>
                <a:ea typeface="EB Garamond"/>
                <a:cs typeface="EB Garamond"/>
                <a:sym typeface="EB Garamond"/>
              </a:rPr>
              <a:t>Régression</a:t>
            </a:r>
            <a:r>
              <a:rPr lang="en-GB" sz="2800" dirty="0">
                <a:solidFill>
                  <a:schemeClr val="dk1"/>
                </a:solidFill>
                <a:latin typeface="EB Garamond"/>
                <a:ea typeface="EB Garamond"/>
                <a:cs typeface="EB Garamond"/>
                <a:sym typeface="EB Garamond"/>
              </a:rPr>
              <a:t> de la mangrove au profit des </a:t>
            </a:r>
            <a:r>
              <a:rPr lang="en-GB" sz="2800" dirty="0" err="1">
                <a:solidFill>
                  <a:schemeClr val="dk1"/>
                </a:solidFill>
                <a:latin typeface="EB Garamond"/>
                <a:ea typeface="EB Garamond"/>
                <a:cs typeface="EB Garamond"/>
                <a:sym typeface="EB Garamond"/>
              </a:rPr>
              <a:t>tannes</a:t>
            </a:r>
            <a:r>
              <a:rPr lang="en-GB" sz="2800" dirty="0">
                <a:solidFill>
                  <a:schemeClr val="dk1"/>
                </a:solidFill>
                <a:latin typeface="EB Garamond"/>
                <a:ea typeface="EB Garamond"/>
                <a:cs typeface="EB Garamond"/>
                <a:sym typeface="EB Garamond"/>
              </a:rPr>
              <a:t> et des bancs de sable et </a:t>
            </a:r>
            <a:r>
              <a:rPr lang="en-GB" sz="2800" dirty="0" err="1">
                <a:solidFill>
                  <a:schemeClr val="dk1"/>
                </a:solidFill>
                <a:latin typeface="EB Garamond"/>
                <a:ea typeface="EB Garamond"/>
                <a:cs typeface="EB Garamond"/>
                <a:sym typeface="EB Garamond"/>
              </a:rPr>
              <a:t>perte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biodiversité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poissons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mollusques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dont</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survie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dépend</a:t>
            </a:r>
            <a:r>
              <a:rPr lang="en-GB" sz="2800" dirty="0">
                <a:solidFill>
                  <a:schemeClr val="dk1"/>
                </a:solidFill>
                <a:latin typeface="EB Garamond"/>
                <a:ea typeface="EB Garamond"/>
                <a:cs typeface="EB Garamond"/>
                <a:sym typeface="EB Garamond"/>
              </a:rPr>
              <a:t> de la mangrove)</a:t>
            </a:r>
            <a:endParaRPr sz="2800" b="1" dirty="0">
              <a:solidFill>
                <a:schemeClr val="dk1"/>
              </a:solidFill>
              <a:latin typeface="EB Garamond"/>
              <a:ea typeface="EB Garamond"/>
              <a:cs typeface="EB Garamond"/>
              <a:sym typeface="EB Garamond"/>
            </a:endParaRPr>
          </a:p>
        </p:txBody>
      </p:sp>
      <p:sp>
        <p:nvSpPr>
          <p:cNvPr id="229" name="Google Shape;229;p27"/>
          <p:cNvSpPr/>
          <p:nvPr/>
        </p:nvSpPr>
        <p:spPr>
          <a:xfrm>
            <a:off x="15224050" y="5382075"/>
            <a:ext cx="13941300" cy="102693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GB" sz="3000" b="1" i="1">
                <a:solidFill>
                  <a:srgbClr val="CC0000"/>
                </a:solidFill>
                <a:latin typeface="EB Garamond"/>
                <a:ea typeface="EB Garamond"/>
                <a:cs typeface="EB Garamond"/>
                <a:sym typeface="EB Garamond"/>
              </a:rPr>
              <a:t>Risque érosion marine : la rupture de la flèche sableuse de Sangomar </a:t>
            </a:r>
            <a:endParaRPr sz="3000" b="1" i="1">
              <a:solidFill>
                <a:srgbClr val="CC0000"/>
              </a:solidFill>
              <a:latin typeface="EB Garamond"/>
              <a:ea typeface="EB Garamond"/>
              <a:cs typeface="EB Garamond"/>
              <a:sym typeface="EB Garamond"/>
            </a:endParaRPr>
          </a:p>
          <a:p>
            <a:pPr marL="0" lvl="0" indent="0" algn="just" rtl="0">
              <a:spcBef>
                <a:spcPts val="0"/>
              </a:spcBef>
              <a:spcAft>
                <a:spcPts val="0"/>
              </a:spcAft>
              <a:buClr>
                <a:schemeClr val="dk1"/>
              </a:buClr>
              <a:buSzPts val="1100"/>
              <a:buFont typeface="Arial"/>
              <a:buNone/>
            </a:pPr>
            <a:endParaRPr sz="1900">
              <a:solidFill>
                <a:schemeClr val="dk1"/>
              </a:solidFill>
              <a:latin typeface="EB Garamond"/>
              <a:ea typeface="EB Garamond"/>
              <a:cs typeface="EB Garamond"/>
              <a:sym typeface="EB Garamond"/>
            </a:endParaRPr>
          </a:p>
          <a:p>
            <a:pPr marL="0" lvl="0" indent="0" algn="ctr" rtl="0">
              <a:lnSpc>
                <a:spcPct val="115000"/>
              </a:lnSpc>
              <a:spcBef>
                <a:spcPts val="0"/>
              </a:spcBef>
              <a:spcAft>
                <a:spcPts val="0"/>
              </a:spcAft>
              <a:buSzPts val="1100"/>
              <a:buNone/>
            </a:pPr>
            <a:r>
              <a:rPr lang="en-GB" sz="2800">
                <a:solidFill>
                  <a:schemeClr val="dk1"/>
                </a:solidFill>
                <a:latin typeface="EB Garamond"/>
                <a:ea typeface="EB Garamond"/>
                <a:cs typeface="EB Garamond"/>
                <a:sym typeface="EB Garamond"/>
              </a:rPr>
              <a:t>Au niveau de l’estuaire du Delta du Saloum, le changement climatique et les différents usages anthropiques ont provoqué de profonds bouleversements pour les écosystèmes de la région. Parmi les facteurs ayant profondément façonné le fonctionnement de l’estuaire, le fait le plus marquant tant par ses conséquences que par son ampleur dans le Gandun occidental est la rupture de la flèche sableuse de Sangomar en 1987. Ce cordon littoral est situé sur l’océan Atlantique, au débouché du delta du Saloum et marque la fin de la Petite-Côte à l’Ouest du Sénégal. Il s’étend vers le Sud sur une vingtaine de kilomètres à partir de Palmarin-Diakhanor. </a:t>
            </a:r>
            <a:endParaRPr sz="2800">
              <a:solidFill>
                <a:schemeClr val="dk1"/>
              </a:solidFill>
              <a:latin typeface="EB Garamond"/>
              <a:ea typeface="EB Garamond"/>
              <a:cs typeface="EB Garamond"/>
              <a:sym typeface="EB Garamond"/>
            </a:endParaRPr>
          </a:p>
          <a:p>
            <a:pPr marL="0" lvl="0" indent="0" algn="ctr"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ctr"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ctr" rtl="0">
              <a:lnSpc>
                <a:spcPct val="115000"/>
              </a:lnSpc>
              <a:spcBef>
                <a:spcPts val="0"/>
              </a:spcBef>
              <a:spcAft>
                <a:spcPts val="0"/>
              </a:spcAft>
              <a:buSzPts val="1100"/>
              <a:buNone/>
            </a:pPr>
            <a:r>
              <a:rPr lang="en-GB" sz="2800" u="sng">
                <a:solidFill>
                  <a:schemeClr val="dk1"/>
                </a:solidFill>
                <a:latin typeface="EB Garamond"/>
                <a:ea typeface="EB Garamond"/>
                <a:cs typeface="EB Garamond"/>
                <a:sym typeface="EB Garamond"/>
              </a:rPr>
              <a:t>Figure 1</a:t>
            </a:r>
            <a:r>
              <a:rPr lang="en-GB" sz="2800">
                <a:solidFill>
                  <a:schemeClr val="dk1"/>
                </a:solidFill>
                <a:latin typeface="EB Garamond"/>
                <a:ea typeface="EB Garamond"/>
                <a:cs typeface="EB Garamond"/>
                <a:sym typeface="EB Garamond"/>
              </a:rPr>
              <a:t>. Evolution de la flèche de Sangomar de 1972 à 2010</a:t>
            </a:r>
            <a:endParaRPr sz="2800">
              <a:solidFill>
                <a:schemeClr val="dk1"/>
              </a:solidFill>
              <a:latin typeface="EB Garamond"/>
              <a:ea typeface="EB Garamond"/>
              <a:cs typeface="EB Garamond"/>
              <a:sym typeface="EB Garamond"/>
            </a:endParaRPr>
          </a:p>
        </p:txBody>
      </p:sp>
      <p:sp>
        <p:nvSpPr>
          <p:cNvPr id="230" name="Google Shape;230;p27"/>
          <p:cNvSpPr/>
          <p:nvPr/>
        </p:nvSpPr>
        <p:spPr>
          <a:xfrm>
            <a:off x="15669388" y="25676825"/>
            <a:ext cx="9503400" cy="5895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GB" sz="3000" b="1" i="1" dirty="0" err="1">
                <a:solidFill>
                  <a:srgbClr val="CC0000"/>
                </a:solidFill>
                <a:highlight>
                  <a:schemeClr val="lt1"/>
                </a:highlight>
                <a:latin typeface="EB Garamond"/>
                <a:ea typeface="EB Garamond"/>
                <a:cs typeface="EB Garamond"/>
                <a:sym typeface="EB Garamond"/>
              </a:rPr>
              <a:t>Stratégie</a:t>
            </a:r>
            <a:r>
              <a:rPr lang="en-GB" sz="3000" b="1" i="1" dirty="0">
                <a:solidFill>
                  <a:srgbClr val="CC0000"/>
                </a:solidFill>
                <a:highlight>
                  <a:schemeClr val="lt1"/>
                </a:highlight>
                <a:latin typeface="EB Garamond"/>
                <a:ea typeface="EB Garamond"/>
                <a:cs typeface="EB Garamond"/>
                <a:sym typeface="EB Garamond"/>
              </a:rPr>
              <a:t> 1 : </a:t>
            </a:r>
            <a:r>
              <a:rPr lang="en-GB" sz="3000" b="1" i="1" dirty="0" err="1">
                <a:solidFill>
                  <a:srgbClr val="CC0000"/>
                </a:solidFill>
                <a:highlight>
                  <a:schemeClr val="lt1"/>
                </a:highlight>
                <a:latin typeface="EB Garamond"/>
                <a:ea typeface="EB Garamond"/>
                <a:cs typeface="EB Garamond"/>
                <a:sym typeface="EB Garamond"/>
              </a:rPr>
              <a:t>Mutualiser</a:t>
            </a:r>
            <a:r>
              <a:rPr lang="en-GB" sz="3000" b="1" i="1" dirty="0">
                <a:solidFill>
                  <a:srgbClr val="CC0000"/>
                </a:solidFill>
                <a:highlight>
                  <a:schemeClr val="lt1"/>
                </a:highlight>
                <a:latin typeface="EB Garamond"/>
                <a:ea typeface="EB Garamond"/>
                <a:cs typeface="EB Garamond"/>
                <a:sym typeface="EB Garamond"/>
              </a:rPr>
              <a:t>  les </a:t>
            </a:r>
            <a:r>
              <a:rPr lang="en-GB" sz="3000" b="1" i="1" dirty="0" err="1">
                <a:solidFill>
                  <a:srgbClr val="CC0000"/>
                </a:solidFill>
                <a:highlight>
                  <a:schemeClr val="lt1"/>
                </a:highlight>
                <a:latin typeface="EB Garamond"/>
                <a:ea typeface="EB Garamond"/>
                <a:cs typeface="EB Garamond"/>
                <a:sym typeface="EB Garamond"/>
              </a:rPr>
              <a:t>moyens</a:t>
            </a:r>
            <a:r>
              <a:rPr lang="en-GB" sz="3000" b="1" i="1" dirty="0">
                <a:solidFill>
                  <a:srgbClr val="CC0000"/>
                </a:solidFill>
                <a:highlight>
                  <a:schemeClr val="lt1"/>
                </a:highlight>
                <a:latin typeface="EB Garamond"/>
                <a:ea typeface="EB Garamond"/>
                <a:cs typeface="EB Garamond"/>
                <a:sym typeface="EB Garamond"/>
              </a:rPr>
              <a:t> </a:t>
            </a:r>
            <a:endParaRPr lang="en-GB" sz="3000" b="1" i="1" dirty="0" smtClean="0">
              <a:solidFill>
                <a:srgbClr val="CC0000"/>
              </a:solidFill>
              <a:highlight>
                <a:schemeClr val="lt1"/>
              </a:highlight>
              <a:latin typeface="EB Garamond"/>
              <a:ea typeface="EB Garamond"/>
              <a:cs typeface="EB Garamond"/>
              <a:sym typeface="EB Garamond"/>
            </a:endParaRPr>
          </a:p>
          <a:p>
            <a:pPr marL="0" lvl="0" indent="0" algn="ctr" rtl="0">
              <a:lnSpc>
                <a:spcPct val="90000"/>
              </a:lnSpc>
              <a:spcBef>
                <a:spcPts val="1000"/>
              </a:spcBef>
              <a:spcAft>
                <a:spcPts val="0"/>
              </a:spcAft>
              <a:buClr>
                <a:schemeClr val="dk1"/>
              </a:buClr>
              <a:buSzPts val="1100"/>
              <a:buFont typeface="Arial"/>
              <a:buNone/>
            </a:pPr>
            <a:r>
              <a:rPr lang="en-GB" sz="3000" b="1" i="1" dirty="0" err="1" smtClean="0">
                <a:solidFill>
                  <a:srgbClr val="CC0000"/>
                </a:solidFill>
                <a:highlight>
                  <a:schemeClr val="lt1"/>
                </a:highlight>
                <a:latin typeface="EB Garamond"/>
                <a:ea typeface="EB Garamond"/>
                <a:cs typeface="EB Garamond"/>
                <a:sym typeface="EB Garamond"/>
              </a:rPr>
              <a:t>humains</a:t>
            </a:r>
            <a:r>
              <a:rPr lang="en-GB" sz="3000" b="1" i="1" dirty="0" smtClean="0">
                <a:solidFill>
                  <a:srgbClr val="CC0000"/>
                </a:solidFill>
                <a:highlight>
                  <a:schemeClr val="lt1"/>
                </a:highlight>
                <a:latin typeface="EB Garamond"/>
                <a:ea typeface="EB Garamond"/>
                <a:cs typeface="EB Garamond"/>
                <a:sym typeface="EB Garamond"/>
              </a:rPr>
              <a:t> </a:t>
            </a:r>
            <a:r>
              <a:rPr lang="en-GB" sz="3000" b="1" i="1" dirty="0">
                <a:solidFill>
                  <a:srgbClr val="CC0000"/>
                </a:solidFill>
                <a:highlight>
                  <a:schemeClr val="lt1"/>
                </a:highlight>
                <a:latin typeface="EB Garamond"/>
                <a:ea typeface="EB Garamond"/>
                <a:cs typeface="EB Garamond"/>
                <a:sym typeface="EB Garamond"/>
              </a:rPr>
              <a:t>et financiers </a:t>
            </a:r>
            <a:endParaRPr sz="3000" b="1" i="1" dirty="0">
              <a:solidFill>
                <a:srgbClr val="CC0000"/>
              </a:solidFill>
              <a:highlight>
                <a:schemeClr val="lt1"/>
              </a:highlight>
              <a:latin typeface="EB Garamond"/>
              <a:ea typeface="EB Garamond"/>
              <a:cs typeface="EB Garamond"/>
              <a:sym typeface="EB Garamond"/>
            </a:endParaRPr>
          </a:p>
          <a:p>
            <a:pPr marL="457200" lvl="0" indent="-406400" algn="just" rtl="0">
              <a:lnSpc>
                <a:spcPct val="90000"/>
              </a:lnSpc>
              <a:spcBef>
                <a:spcPts val="1000"/>
              </a:spcBef>
              <a:spcAft>
                <a:spcPts val="0"/>
              </a:spcAft>
              <a:buClr>
                <a:schemeClr val="dk1"/>
              </a:buClr>
              <a:buSzPts val="2800"/>
              <a:buFont typeface="EB Garamond"/>
              <a:buChar char="●"/>
            </a:pPr>
            <a:r>
              <a:rPr lang="en-GB" sz="2800" dirty="0" err="1">
                <a:solidFill>
                  <a:schemeClr val="dk1"/>
                </a:solidFill>
                <a:highlight>
                  <a:schemeClr val="lt1"/>
                </a:highlight>
                <a:latin typeface="EB Garamond"/>
                <a:ea typeface="EB Garamond"/>
                <a:cs typeface="EB Garamond"/>
                <a:sym typeface="EB Garamond"/>
              </a:rPr>
              <a:t>Création</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d’associations</a:t>
            </a:r>
            <a:r>
              <a:rPr lang="en-GB" sz="2800" dirty="0">
                <a:solidFill>
                  <a:schemeClr val="dk1"/>
                </a:solidFill>
                <a:highlight>
                  <a:schemeClr val="lt1"/>
                </a:highlight>
                <a:latin typeface="EB Garamond"/>
                <a:ea typeface="EB Garamond"/>
                <a:cs typeface="EB Garamond"/>
                <a:sym typeface="EB Garamond"/>
              </a:rPr>
              <a:t> de </a:t>
            </a:r>
            <a:r>
              <a:rPr lang="en-GB" sz="2800" dirty="0" err="1">
                <a:solidFill>
                  <a:schemeClr val="dk1"/>
                </a:solidFill>
                <a:highlight>
                  <a:schemeClr val="lt1"/>
                </a:highlight>
                <a:latin typeface="EB Garamond"/>
                <a:ea typeface="EB Garamond"/>
                <a:cs typeface="EB Garamond"/>
                <a:sym typeface="EB Garamond"/>
              </a:rPr>
              <a:t>développement</a:t>
            </a:r>
            <a:r>
              <a:rPr lang="en-GB" sz="2800" dirty="0">
                <a:solidFill>
                  <a:schemeClr val="dk1"/>
                </a:solidFill>
                <a:highlight>
                  <a:schemeClr val="lt1"/>
                </a:highlight>
                <a:latin typeface="EB Garamond"/>
                <a:ea typeface="EB Garamond"/>
                <a:cs typeface="EB Garamond"/>
                <a:sym typeface="EB Garamond"/>
              </a:rPr>
              <a:t> et de </a:t>
            </a:r>
            <a:r>
              <a:rPr lang="en-GB" sz="2800" dirty="0" err="1">
                <a:solidFill>
                  <a:schemeClr val="dk1"/>
                </a:solidFill>
                <a:highlight>
                  <a:schemeClr val="lt1"/>
                </a:highlight>
                <a:latin typeface="EB Garamond"/>
                <a:ea typeface="EB Garamond"/>
                <a:cs typeface="EB Garamond"/>
                <a:sym typeface="EB Garamond"/>
              </a:rPr>
              <a:t>groupements</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d’intérêt</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économique</a:t>
            </a:r>
            <a:r>
              <a:rPr lang="en-GB" sz="2800" dirty="0">
                <a:solidFill>
                  <a:schemeClr val="dk1"/>
                </a:solidFill>
                <a:highlight>
                  <a:schemeClr val="lt1"/>
                </a:highlight>
                <a:latin typeface="EB Garamond"/>
                <a:ea typeface="EB Garamond"/>
                <a:cs typeface="EB Garamond"/>
                <a:sym typeface="EB Garamond"/>
              </a:rPr>
              <a:t> (GIE) pour </a:t>
            </a:r>
            <a:r>
              <a:rPr lang="en-GB" sz="2800" dirty="0" err="1">
                <a:solidFill>
                  <a:schemeClr val="dk1"/>
                </a:solidFill>
                <a:highlight>
                  <a:schemeClr val="lt1"/>
                </a:highlight>
                <a:latin typeface="EB Garamond"/>
                <a:ea typeface="EB Garamond"/>
                <a:cs typeface="EB Garamond"/>
                <a:sym typeface="EB Garamond"/>
              </a:rPr>
              <a:t>réunir</a:t>
            </a:r>
            <a:r>
              <a:rPr lang="en-GB" sz="2800" dirty="0">
                <a:solidFill>
                  <a:schemeClr val="dk1"/>
                </a:solidFill>
                <a:highlight>
                  <a:schemeClr val="lt1"/>
                </a:highlight>
                <a:latin typeface="EB Garamond"/>
                <a:ea typeface="EB Garamond"/>
                <a:cs typeface="EB Garamond"/>
                <a:sym typeface="EB Garamond"/>
              </a:rPr>
              <a:t> les </a:t>
            </a:r>
            <a:r>
              <a:rPr lang="en-GB" sz="2800" dirty="0" err="1">
                <a:solidFill>
                  <a:schemeClr val="dk1"/>
                </a:solidFill>
                <a:highlight>
                  <a:schemeClr val="lt1"/>
                </a:highlight>
                <a:latin typeface="EB Garamond"/>
                <a:ea typeface="EB Garamond"/>
                <a:cs typeface="EB Garamond"/>
                <a:sym typeface="EB Garamond"/>
              </a:rPr>
              <a:t>communautés</a:t>
            </a:r>
            <a:r>
              <a:rPr lang="en-GB" sz="2800" dirty="0">
                <a:solidFill>
                  <a:schemeClr val="dk1"/>
                </a:solidFill>
                <a:highlight>
                  <a:schemeClr val="lt1"/>
                </a:highlight>
                <a:latin typeface="EB Garamond"/>
                <a:ea typeface="EB Garamond"/>
                <a:cs typeface="EB Garamond"/>
                <a:sym typeface="EB Garamond"/>
              </a:rPr>
              <a:t> locales et les former aux </a:t>
            </a:r>
            <a:r>
              <a:rPr lang="en-GB" sz="2800" dirty="0" err="1">
                <a:solidFill>
                  <a:schemeClr val="dk1"/>
                </a:solidFill>
                <a:highlight>
                  <a:schemeClr val="lt1"/>
                </a:highlight>
                <a:latin typeface="EB Garamond"/>
                <a:ea typeface="EB Garamond"/>
                <a:cs typeface="EB Garamond"/>
                <a:sym typeface="EB Garamond"/>
              </a:rPr>
              <a:t>enjeux</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locaux</a:t>
            </a:r>
            <a:r>
              <a:rPr lang="en-GB" sz="2800" dirty="0">
                <a:solidFill>
                  <a:schemeClr val="dk1"/>
                </a:solidFill>
                <a:highlight>
                  <a:schemeClr val="lt1"/>
                </a:highlight>
                <a:latin typeface="EB Garamond"/>
                <a:ea typeface="EB Garamond"/>
                <a:cs typeface="EB Garamond"/>
                <a:sym typeface="EB Garamond"/>
              </a:rPr>
              <a:t> du </a:t>
            </a:r>
            <a:r>
              <a:rPr lang="en-GB" sz="2800" dirty="0" err="1">
                <a:solidFill>
                  <a:schemeClr val="dk1"/>
                </a:solidFill>
                <a:highlight>
                  <a:schemeClr val="lt1"/>
                </a:highlight>
                <a:latin typeface="EB Garamond"/>
                <a:ea typeface="EB Garamond"/>
                <a:cs typeface="EB Garamond"/>
                <a:sym typeface="EB Garamond"/>
              </a:rPr>
              <a:t>changement</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climatique</a:t>
            </a:r>
            <a:r>
              <a:rPr lang="en-GB" sz="2800" dirty="0">
                <a:solidFill>
                  <a:schemeClr val="dk1"/>
                </a:solidFill>
                <a:highlight>
                  <a:schemeClr val="lt1"/>
                </a:highlight>
                <a:latin typeface="EB Garamond"/>
                <a:ea typeface="EB Garamond"/>
                <a:cs typeface="EB Garamond"/>
                <a:sym typeface="EB Garamond"/>
              </a:rPr>
              <a:t> ; </a:t>
            </a:r>
            <a:endParaRPr sz="2800" dirty="0">
              <a:solidFill>
                <a:schemeClr val="dk1"/>
              </a:solidFill>
              <a:highlight>
                <a:schemeClr val="lt1"/>
              </a:highlight>
              <a:latin typeface="EB Garamond"/>
              <a:ea typeface="EB Garamond"/>
              <a:cs typeface="EB Garamond"/>
              <a:sym typeface="EB Garamond"/>
            </a:endParaRPr>
          </a:p>
          <a:p>
            <a:pPr marL="457200" lvl="0" indent="-406400" algn="just" rtl="0">
              <a:lnSpc>
                <a:spcPct val="90000"/>
              </a:lnSpc>
              <a:spcBef>
                <a:spcPts val="0"/>
              </a:spcBef>
              <a:spcAft>
                <a:spcPts val="0"/>
              </a:spcAft>
              <a:buClr>
                <a:schemeClr val="dk1"/>
              </a:buClr>
              <a:buSzPts val="2800"/>
              <a:buFont typeface="EB Garamond"/>
              <a:buChar char="●"/>
            </a:pPr>
            <a:r>
              <a:rPr lang="en-GB" sz="2800" dirty="0" err="1">
                <a:solidFill>
                  <a:schemeClr val="dk1"/>
                </a:solidFill>
                <a:highlight>
                  <a:schemeClr val="lt1"/>
                </a:highlight>
                <a:latin typeface="EB Garamond"/>
                <a:ea typeface="EB Garamond"/>
                <a:cs typeface="EB Garamond"/>
                <a:sym typeface="EB Garamond"/>
              </a:rPr>
              <a:t>Mise</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en</a:t>
            </a:r>
            <a:r>
              <a:rPr lang="en-GB" sz="2800" dirty="0">
                <a:solidFill>
                  <a:schemeClr val="dk1"/>
                </a:solidFill>
                <a:highlight>
                  <a:schemeClr val="lt1"/>
                </a:highlight>
                <a:latin typeface="EB Garamond"/>
                <a:ea typeface="EB Garamond"/>
                <a:cs typeface="EB Garamond"/>
                <a:sym typeface="EB Garamond"/>
              </a:rPr>
              <a:t> place de la </a:t>
            </a:r>
            <a:r>
              <a:rPr lang="en-GB" sz="2800" dirty="0" err="1">
                <a:solidFill>
                  <a:schemeClr val="dk1"/>
                </a:solidFill>
                <a:highlight>
                  <a:schemeClr val="lt1"/>
                </a:highlight>
                <a:latin typeface="EB Garamond"/>
                <a:ea typeface="EB Garamond"/>
                <a:cs typeface="EB Garamond"/>
                <a:sym typeface="EB Garamond"/>
              </a:rPr>
              <a:t>fédération</a:t>
            </a:r>
            <a:r>
              <a:rPr lang="en-GB" sz="2800" dirty="0">
                <a:solidFill>
                  <a:schemeClr val="dk1"/>
                </a:solidFill>
                <a:highlight>
                  <a:schemeClr val="lt1"/>
                </a:highlight>
                <a:latin typeface="EB Garamond"/>
                <a:ea typeface="EB Garamond"/>
                <a:cs typeface="EB Garamond"/>
                <a:sym typeface="EB Garamond"/>
              </a:rPr>
              <a:t> locale des GIE (FELOGIE) </a:t>
            </a:r>
            <a:r>
              <a:rPr lang="en-GB" sz="2800" dirty="0" err="1">
                <a:solidFill>
                  <a:schemeClr val="dk1"/>
                </a:solidFill>
                <a:highlight>
                  <a:schemeClr val="lt1"/>
                </a:highlight>
                <a:latin typeface="EB Garamond"/>
                <a:ea typeface="EB Garamond"/>
                <a:cs typeface="EB Garamond"/>
                <a:sym typeface="EB Garamond"/>
              </a:rPr>
              <a:t>abordant</a:t>
            </a:r>
            <a:r>
              <a:rPr lang="en-GB" sz="2800" dirty="0">
                <a:solidFill>
                  <a:schemeClr val="dk1"/>
                </a:solidFill>
                <a:highlight>
                  <a:schemeClr val="lt1"/>
                </a:highlight>
                <a:latin typeface="EB Garamond"/>
                <a:ea typeface="EB Garamond"/>
                <a:cs typeface="EB Garamond"/>
                <a:sym typeface="EB Garamond"/>
              </a:rPr>
              <a:t> les questions de </a:t>
            </a:r>
            <a:r>
              <a:rPr lang="en-GB" sz="2800" dirty="0" err="1">
                <a:solidFill>
                  <a:schemeClr val="dk1"/>
                </a:solidFill>
                <a:highlight>
                  <a:schemeClr val="lt1"/>
                </a:highlight>
                <a:latin typeface="EB Garamond"/>
                <a:ea typeface="EB Garamond"/>
                <a:cs typeface="EB Garamond"/>
                <a:sym typeface="EB Garamond"/>
              </a:rPr>
              <a:t>préservation</a:t>
            </a:r>
            <a:r>
              <a:rPr lang="en-GB" sz="2800" dirty="0">
                <a:solidFill>
                  <a:schemeClr val="dk1"/>
                </a:solidFill>
                <a:highlight>
                  <a:schemeClr val="lt1"/>
                </a:highlight>
                <a:latin typeface="EB Garamond"/>
                <a:ea typeface="EB Garamond"/>
                <a:cs typeface="EB Garamond"/>
                <a:sym typeface="EB Garamond"/>
              </a:rPr>
              <a:t> de la </a:t>
            </a:r>
            <a:r>
              <a:rPr lang="en-GB" sz="2800" dirty="0" err="1">
                <a:solidFill>
                  <a:schemeClr val="dk1"/>
                </a:solidFill>
                <a:highlight>
                  <a:schemeClr val="lt1"/>
                </a:highlight>
                <a:latin typeface="EB Garamond"/>
                <a:ea typeface="EB Garamond"/>
                <a:cs typeface="EB Garamond"/>
                <a:sym typeface="EB Garamond"/>
              </a:rPr>
              <a:t>biodiversité</a:t>
            </a:r>
            <a:r>
              <a:rPr lang="en-GB" sz="2800" dirty="0">
                <a:solidFill>
                  <a:schemeClr val="dk1"/>
                </a:solidFill>
                <a:highlight>
                  <a:schemeClr val="lt1"/>
                </a:highlight>
                <a:latin typeface="EB Garamond"/>
                <a:ea typeface="EB Garamond"/>
                <a:cs typeface="EB Garamond"/>
                <a:sym typeface="EB Garamond"/>
              </a:rPr>
              <a:t> et </a:t>
            </a:r>
            <a:r>
              <a:rPr lang="en-GB" sz="2800" dirty="0" err="1">
                <a:solidFill>
                  <a:schemeClr val="dk1"/>
                </a:solidFill>
                <a:highlight>
                  <a:schemeClr val="lt1"/>
                </a:highlight>
                <a:latin typeface="EB Garamond"/>
                <a:ea typeface="EB Garamond"/>
                <a:cs typeface="EB Garamond"/>
                <a:sym typeface="EB Garamond"/>
              </a:rPr>
              <a:t>gestion</a:t>
            </a:r>
            <a:r>
              <a:rPr lang="en-GB" sz="2800" dirty="0">
                <a:solidFill>
                  <a:schemeClr val="dk1"/>
                </a:solidFill>
                <a:highlight>
                  <a:schemeClr val="lt1"/>
                </a:highlight>
                <a:latin typeface="EB Garamond"/>
                <a:ea typeface="EB Garamond"/>
                <a:cs typeface="EB Garamond"/>
                <a:sym typeface="EB Garamond"/>
              </a:rPr>
              <a:t> des </a:t>
            </a:r>
            <a:r>
              <a:rPr lang="en-GB" sz="2800" dirty="0" err="1">
                <a:solidFill>
                  <a:schemeClr val="dk1"/>
                </a:solidFill>
                <a:highlight>
                  <a:schemeClr val="lt1"/>
                </a:highlight>
                <a:latin typeface="EB Garamond"/>
                <a:ea typeface="EB Garamond"/>
                <a:cs typeface="EB Garamond"/>
                <a:sym typeface="EB Garamond"/>
              </a:rPr>
              <a:t>ressources</a:t>
            </a:r>
            <a:r>
              <a:rPr lang="en-GB" sz="2800" dirty="0">
                <a:solidFill>
                  <a:schemeClr val="dk1"/>
                </a:solidFill>
                <a:highlight>
                  <a:schemeClr val="lt1"/>
                </a:highlight>
                <a:latin typeface="EB Garamond"/>
                <a:ea typeface="EB Garamond"/>
                <a:cs typeface="EB Garamond"/>
                <a:sym typeface="EB Garamond"/>
              </a:rPr>
              <a:t> ; </a:t>
            </a:r>
            <a:endParaRPr sz="2800" dirty="0">
              <a:solidFill>
                <a:schemeClr val="dk1"/>
              </a:solidFill>
              <a:highlight>
                <a:schemeClr val="lt1"/>
              </a:highlight>
              <a:latin typeface="EB Garamond"/>
              <a:ea typeface="EB Garamond"/>
              <a:cs typeface="EB Garamond"/>
              <a:sym typeface="EB Garamond"/>
            </a:endParaRPr>
          </a:p>
          <a:p>
            <a:pPr marL="457200" lvl="0" indent="-406400" algn="just" rtl="0">
              <a:spcBef>
                <a:spcPts val="0"/>
              </a:spcBef>
              <a:spcAft>
                <a:spcPts val="0"/>
              </a:spcAft>
              <a:buClr>
                <a:schemeClr val="dk1"/>
              </a:buClr>
              <a:buSzPts val="2800"/>
              <a:buFont typeface="EB Garamond"/>
              <a:buChar char="●"/>
            </a:pPr>
            <a:r>
              <a:rPr lang="en-GB" sz="2800" dirty="0">
                <a:solidFill>
                  <a:schemeClr val="dk1"/>
                </a:solidFill>
                <a:highlight>
                  <a:schemeClr val="lt1"/>
                </a:highlight>
                <a:latin typeface="EB Garamond"/>
                <a:ea typeface="EB Garamond"/>
                <a:cs typeface="EB Garamond"/>
                <a:sym typeface="EB Garamond"/>
              </a:rPr>
              <a:t>Initiation de </a:t>
            </a:r>
            <a:r>
              <a:rPr lang="en-GB" sz="2800" dirty="0" err="1">
                <a:solidFill>
                  <a:schemeClr val="dk1"/>
                </a:solidFill>
                <a:highlight>
                  <a:schemeClr val="lt1"/>
                </a:highlight>
                <a:latin typeface="EB Garamond"/>
                <a:ea typeface="EB Garamond"/>
                <a:cs typeface="EB Garamond"/>
                <a:sym typeface="EB Garamond"/>
              </a:rPr>
              <a:t>campagnes</a:t>
            </a:r>
            <a:r>
              <a:rPr lang="en-GB" sz="2800" dirty="0">
                <a:solidFill>
                  <a:schemeClr val="dk1"/>
                </a:solidFill>
                <a:highlight>
                  <a:schemeClr val="lt1"/>
                </a:highlight>
                <a:latin typeface="EB Garamond"/>
                <a:ea typeface="EB Garamond"/>
                <a:cs typeface="EB Garamond"/>
                <a:sym typeface="EB Garamond"/>
              </a:rPr>
              <a:t> de </a:t>
            </a:r>
            <a:r>
              <a:rPr lang="en-GB" sz="2800" dirty="0" err="1">
                <a:solidFill>
                  <a:schemeClr val="dk1"/>
                </a:solidFill>
                <a:highlight>
                  <a:schemeClr val="lt1"/>
                </a:highlight>
                <a:latin typeface="EB Garamond"/>
                <a:ea typeface="EB Garamond"/>
                <a:cs typeface="EB Garamond"/>
                <a:sym typeface="EB Garamond"/>
              </a:rPr>
              <a:t>reboisement</a:t>
            </a:r>
            <a:r>
              <a:rPr lang="en-GB" sz="2800" dirty="0">
                <a:solidFill>
                  <a:schemeClr val="dk1"/>
                </a:solidFill>
                <a:highlight>
                  <a:schemeClr val="lt1"/>
                </a:highlight>
                <a:latin typeface="EB Garamond"/>
                <a:ea typeface="EB Garamond"/>
                <a:cs typeface="EB Garamond"/>
                <a:sym typeface="EB Garamond"/>
              </a:rPr>
              <a:t> des </a:t>
            </a:r>
            <a:r>
              <a:rPr lang="en-GB" sz="2800" dirty="0" err="1">
                <a:solidFill>
                  <a:schemeClr val="dk1"/>
                </a:solidFill>
                <a:highlight>
                  <a:schemeClr val="lt1"/>
                </a:highlight>
                <a:latin typeface="EB Garamond"/>
                <a:ea typeface="EB Garamond"/>
                <a:cs typeface="EB Garamond"/>
                <a:sym typeface="EB Garamond"/>
              </a:rPr>
              <a:t>palétuviers</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en</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vue</a:t>
            </a:r>
            <a:r>
              <a:rPr lang="en-GB" sz="2800" dirty="0">
                <a:solidFill>
                  <a:schemeClr val="dk1"/>
                </a:solidFill>
                <a:highlight>
                  <a:schemeClr val="lt1"/>
                </a:highlight>
                <a:latin typeface="EB Garamond"/>
                <a:ea typeface="EB Garamond"/>
                <a:cs typeface="EB Garamond"/>
                <a:sym typeface="EB Garamond"/>
              </a:rPr>
              <a:t> de </a:t>
            </a:r>
            <a:r>
              <a:rPr lang="en-GB" sz="2800" dirty="0" err="1">
                <a:solidFill>
                  <a:schemeClr val="dk1"/>
                </a:solidFill>
                <a:highlight>
                  <a:schemeClr val="lt1"/>
                </a:highlight>
                <a:latin typeface="EB Garamond"/>
                <a:ea typeface="EB Garamond"/>
                <a:cs typeface="EB Garamond"/>
                <a:sym typeface="EB Garamond"/>
              </a:rPr>
              <a:t>restaurer</a:t>
            </a:r>
            <a:r>
              <a:rPr lang="en-GB" sz="2800" dirty="0">
                <a:solidFill>
                  <a:schemeClr val="dk1"/>
                </a:solidFill>
                <a:highlight>
                  <a:schemeClr val="lt1"/>
                </a:highlight>
                <a:latin typeface="EB Garamond"/>
                <a:ea typeface="EB Garamond"/>
                <a:cs typeface="EB Garamond"/>
                <a:sym typeface="EB Garamond"/>
              </a:rPr>
              <a:t> la mangrove et </a:t>
            </a:r>
            <a:r>
              <a:rPr lang="en-GB" sz="2800" dirty="0" err="1">
                <a:solidFill>
                  <a:schemeClr val="dk1"/>
                </a:solidFill>
                <a:highlight>
                  <a:schemeClr val="lt1"/>
                </a:highlight>
                <a:latin typeface="EB Garamond"/>
                <a:ea typeface="EB Garamond"/>
                <a:cs typeface="EB Garamond"/>
                <a:sym typeface="EB Garamond"/>
              </a:rPr>
              <a:t>freiner</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l’érosion</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côtière</a:t>
            </a:r>
            <a:r>
              <a:rPr lang="en-GB" sz="2800" dirty="0">
                <a:solidFill>
                  <a:schemeClr val="dk1"/>
                </a:solidFill>
                <a:highlight>
                  <a:schemeClr val="lt1"/>
                </a:highlight>
                <a:latin typeface="EB Garamond"/>
                <a:ea typeface="EB Garamond"/>
                <a:cs typeface="EB Garamond"/>
                <a:sym typeface="EB Garamond"/>
              </a:rPr>
              <a:t> ; </a:t>
            </a:r>
            <a:endParaRPr sz="2800" dirty="0">
              <a:solidFill>
                <a:schemeClr val="dk1"/>
              </a:solidFill>
              <a:highlight>
                <a:schemeClr val="lt1"/>
              </a:highlight>
              <a:latin typeface="EB Garamond"/>
              <a:ea typeface="EB Garamond"/>
              <a:cs typeface="EB Garamond"/>
              <a:sym typeface="EB Garamond"/>
            </a:endParaRPr>
          </a:p>
          <a:p>
            <a:pPr marL="457200" lvl="0" indent="-406400" algn="just" rtl="0">
              <a:spcBef>
                <a:spcPts val="0"/>
              </a:spcBef>
              <a:spcAft>
                <a:spcPts val="0"/>
              </a:spcAft>
              <a:buClr>
                <a:schemeClr val="dk1"/>
              </a:buClr>
              <a:buSzPts val="2800"/>
              <a:buFont typeface="Times New Roman"/>
              <a:buChar char="●"/>
            </a:pPr>
            <a:r>
              <a:rPr lang="en-GB" sz="2800" dirty="0">
                <a:solidFill>
                  <a:schemeClr val="dk1"/>
                </a:solidFill>
                <a:highlight>
                  <a:schemeClr val="lt1"/>
                </a:highlight>
                <a:latin typeface="EB Garamond"/>
                <a:ea typeface="EB Garamond"/>
                <a:cs typeface="EB Garamond"/>
                <a:sym typeface="EB Garamond"/>
              </a:rPr>
              <a:t>Implantation </a:t>
            </a:r>
            <a:r>
              <a:rPr lang="en-GB" sz="2800" dirty="0" err="1">
                <a:solidFill>
                  <a:schemeClr val="dk1"/>
                </a:solidFill>
                <a:highlight>
                  <a:schemeClr val="lt1"/>
                </a:highlight>
                <a:latin typeface="EB Garamond"/>
                <a:ea typeface="EB Garamond"/>
                <a:cs typeface="EB Garamond"/>
                <a:sym typeface="EB Garamond"/>
              </a:rPr>
              <a:t>d’ouvrages</a:t>
            </a:r>
            <a:r>
              <a:rPr lang="en-GB" sz="2800" dirty="0">
                <a:solidFill>
                  <a:schemeClr val="dk1"/>
                </a:solidFill>
                <a:highlight>
                  <a:schemeClr val="lt1"/>
                </a:highlight>
                <a:latin typeface="EB Garamond"/>
                <a:ea typeface="EB Garamond"/>
                <a:cs typeface="EB Garamond"/>
                <a:sym typeface="EB Garamond"/>
              </a:rPr>
              <a:t> de protection du littoral à savoir les </a:t>
            </a:r>
            <a:r>
              <a:rPr lang="en-GB" sz="2800" dirty="0" err="1">
                <a:solidFill>
                  <a:schemeClr val="dk1"/>
                </a:solidFill>
                <a:highlight>
                  <a:schemeClr val="lt1"/>
                </a:highlight>
                <a:latin typeface="EB Garamond"/>
                <a:ea typeface="EB Garamond"/>
                <a:cs typeface="EB Garamond"/>
                <a:sym typeface="EB Garamond"/>
              </a:rPr>
              <a:t>Épis</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Maltais</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Savard</a:t>
            </a:r>
            <a:r>
              <a:rPr lang="en-GB" sz="2800" dirty="0">
                <a:solidFill>
                  <a:schemeClr val="dk1"/>
                </a:solidFill>
                <a:highlight>
                  <a:schemeClr val="lt1"/>
                </a:highlight>
                <a:latin typeface="EB Garamond"/>
                <a:ea typeface="EB Garamond"/>
                <a:cs typeface="EB Garamond"/>
                <a:sym typeface="EB Garamond"/>
              </a:rPr>
              <a:t> à </a:t>
            </a:r>
            <a:r>
              <a:rPr lang="en-GB" sz="2800" dirty="0" err="1">
                <a:solidFill>
                  <a:schemeClr val="dk1"/>
                </a:solidFill>
                <a:highlight>
                  <a:schemeClr val="lt1"/>
                </a:highlight>
                <a:latin typeface="EB Garamond"/>
                <a:ea typeface="EB Garamond"/>
                <a:cs typeface="EB Garamond"/>
                <a:sym typeface="EB Garamond"/>
              </a:rPr>
              <a:t>Dionwar</a:t>
            </a:r>
            <a:r>
              <a:rPr lang="en-GB" sz="2800" dirty="0">
                <a:solidFill>
                  <a:schemeClr val="dk1"/>
                </a:solidFill>
                <a:highlight>
                  <a:schemeClr val="lt1"/>
                </a:highlight>
                <a:latin typeface="EB Garamond"/>
                <a:ea typeface="EB Garamond"/>
                <a:cs typeface="EB Garamond"/>
                <a:sym typeface="EB Garamond"/>
              </a:rPr>
              <a:t> avec la participation de 100 </a:t>
            </a:r>
            <a:r>
              <a:rPr lang="en-GB" sz="2800" dirty="0" err="1">
                <a:solidFill>
                  <a:schemeClr val="dk1"/>
                </a:solidFill>
                <a:highlight>
                  <a:schemeClr val="lt1"/>
                </a:highlight>
                <a:latin typeface="EB Garamond"/>
                <a:ea typeface="EB Garamond"/>
                <a:cs typeface="EB Garamond"/>
                <a:sym typeface="EB Garamond"/>
              </a:rPr>
              <a:t>volontaires</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Cette</a:t>
            </a:r>
            <a:r>
              <a:rPr lang="en-GB" sz="2800" dirty="0">
                <a:solidFill>
                  <a:schemeClr val="dk1"/>
                </a:solidFill>
                <a:highlight>
                  <a:schemeClr val="lt1"/>
                </a:highlight>
                <a:latin typeface="EB Garamond"/>
                <a:ea typeface="EB Garamond"/>
                <a:cs typeface="EB Garamond"/>
                <a:sym typeface="EB Garamond"/>
              </a:rPr>
              <a:t> technique, déjà </a:t>
            </a:r>
            <a:r>
              <a:rPr lang="en-GB" sz="2800" dirty="0" err="1">
                <a:solidFill>
                  <a:schemeClr val="dk1"/>
                </a:solidFill>
                <a:highlight>
                  <a:schemeClr val="lt1"/>
                </a:highlight>
                <a:latin typeface="EB Garamond"/>
                <a:ea typeface="EB Garamond"/>
                <a:cs typeface="EB Garamond"/>
                <a:sym typeface="EB Garamond"/>
              </a:rPr>
              <a:t>expérimentée</a:t>
            </a:r>
            <a:r>
              <a:rPr lang="en-GB" sz="2800" dirty="0">
                <a:solidFill>
                  <a:schemeClr val="dk1"/>
                </a:solidFill>
                <a:highlight>
                  <a:schemeClr val="lt1"/>
                </a:highlight>
                <a:latin typeface="EB Garamond"/>
                <a:ea typeface="EB Garamond"/>
                <a:cs typeface="EB Garamond"/>
                <a:sym typeface="EB Garamond"/>
              </a:rPr>
              <a:t> avec </a:t>
            </a:r>
            <a:r>
              <a:rPr lang="en-GB" sz="2800" dirty="0" err="1">
                <a:solidFill>
                  <a:schemeClr val="dk1"/>
                </a:solidFill>
                <a:highlight>
                  <a:schemeClr val="lt1"/>
                </a:highlight>
                <a:latin typeface="EB Garamond"/>
                <a:ea typeface="EB Garamond"/>
                <a:cs typeface="EB Garamond"/>
                <a:sym typeface="EB Garamond"/>
              </a:rPr>
              <a:t>succès</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en</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Casamance</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consiste</a:t>
            </a:r>
            <a:r>
              <a:rPr lang="en-GB" sz="2800" dirty="0">
                <a:solidFill>
                  <a:schemeClr val="dk1"/>
                </a:solidFill>
                <a:highlight>
                  <a:schemeClr val="lt1"/>
                </a:highlight>
                <a:latin typeface="EB Garamond"/>
                <a:ea typeface="EB Garamond"/>
                <a:cs typeface="EB Garamond"/>
                <a:sym typeface="EB Garamond"/>
              </a:rPr>
              <a:t> à </a:t>
            </a:r>
            <a:r>
              <a:rPr lang="en-GB" sz="2800" dirty="0" err="1">
                <a:solidFill>
                  <a:schemeClr val="dk1"/>
                </a:solidFill>
                <a:highlight>
                  <a:schemeClr val="lt1"/>
                </a:highlight>
                <a:latin typeface="EB Garamond"/>
                <a:ea typeface="EB Garamond"/>
                <a:cs typeface="EB Garamond"/>
                <a:sym typeface="EB Garamond"/>
              </a:rPr>
              <a:t>monter</a:t>
            </a:r>
            <a:r>
              <a:rPr lang="en-GB" sz="2800" dirty="0">
                <a:solidFill>
                  <a:schemeClr val="dk1"/>
                </a:solidFill>
                <a:highlight>
                  <a:schemeClr val="lt1"/>
                </a:highlight>
                <a:latin typeface="EB Garamond"/>
                <a:ea typeface="EB Garamond"/>
                <a:cs typeface="EB Garamond"/>
                <a:sym typeface="EB Garamond"/>
              </a:rPr>
              <a:t> un </a:t>
            </a:r>
            <a:r>
              <a:rPr lang="en-GB" sz="2800" dirty="0" err="1">
                <a:solidFill>
                  <a:schemeClr val="dk1"/>
                </a:solidFill>
                <a:highlight>
                  <a:schemeClr val="lt1"/>
                </a:highlight>
                <a:latin typeface="EB Garamond"/>
                <a:ea typeface="EB Garamond"/>
                <a:cs typeface="EB Garamond"/>
                <a:sym typeface="EB Garamond"/>
              </a:rPr>
              <a:t>ouvrage</a:t>
            </a:r>
            <a:r>
              <a:rPr lang="en-GB" sz="2800" dirty="0">
                <a:solidFill>
                  <a:schemeClr val="dk1"/>
                </a:solidFill>
                <a:highlight>
                  <a:schemeClr val="lt1"/>
                </a:highlight>
                <a:latin typeface="EB Garamond"/>
                <a:ea typeface="EB Garamond"/>
                <a:cs typeface="EB Garamond"/>
                <a:sym typeface="EB Garamond"/>
              </a:rPr>
              <a:t> de </a:t>
            </a:r>
            <a:r>
              <a:rPr lang="en-GB" sz="2800" dirty="0" err="1">
                <a:solidFill>
                  <a:schemeClr val="dk1"/>
                </a:solidFill>
                <a:highlight>
                  <a:schemeClr val="lt1"/>
                </a:highlight>
                <a:latin typeface="EB Garamond"/>
                <a:ea typeface="EB Garamond"/>
                <a:cs typeface="EB Garamond"/>
                <a:sym typeface="EB Garamond"/>
              </a:rPr>
              <a:t>piquets</a:t>
            </a:r>
            <a:r>
              <a:rPr lang="en-GB" sz="2800" dirty="0">
                <a:solidFill>
                  <a:schemeClr val="dk1"/>
                </a:solidFill>
                <a:highlight>
                  <a:schemeClr val="lt1"/>
                </a:highlight>
                <a:latin typeface="EB Garamond"/>
                <a:ea typeface="EB Garamond"/>
                <a:cs typeface="EB Garamond"/>
                <a:sym typeface="EB Garamond"/>
              </a:rPr>
              <a:t> et de </a:t>
            </a:r>
            <a:r>
              <a:rPr lang="en-GB" sz="2800" dirty="0" err="1">
                <a:solidFill>
                  <a:schemeClr val="dk1"/>
                </a:solidFill>
                <a:highlight>
                  <a:schemeClr val="lt1"/>
                </a:highlight>
                <a:latin typeface="EB Garamond"/>
                <a:ea typeface="EB Garamond"/>
                <a:cs typeface="EB Garamond"/>
                <a:sym typeface="EB Garamond"/>
              </a:rPr>
              <a:t>palmes</a:t>
            </a:r>
            <a:r>
              <a:rPr lang="en-GB" sz="2800" dirty="0">
                <a:solidFill>
                  <a:schemeClr val="dk1"/>
                </a:solidFill>
                <a:highlight>
                  <a:schemeClr val="lt1"/>
                </a:highlight>
                <a:latin typeface="EB Garamond"/>
                <a:ea typeface="EB Garamond"/>
                <a:cs typeface="EB Garamond"/>
                <a:sym typeface="EB Garamond"/>
              </a:rPr>
              <a:t> de </a:t>
            </a:r>
            <a:r>
              <a:rPr lang="en-GB" sz="2800" dirty="0" err="1">
                <a:solidFill>
                  <a:schemeClr val="dk1"/>
                </a:solidFill>
                <a:highlight>
                  <a:schemeClr val="lt1"/>
                </a:highlight>
                <a:latin typeface="EB Garamond"/>
                <a:ea typeface="EB Garamond"/>
                <a:cs typeface="EB Garamond"/>
                <a:sym typeface="EB Garamond"/>
              </a:rPr>
              <a:t>palmiers</a:t>
            </a:r>
            <a:r>
              <a:rPr lang="en-GB" sz="2800" dirty="0">
                <a:solidFill>
                  <a:schemeClr val="dk1"/>
                </a:solidFill>
                <a:highlight>
                  <a:schemeClr val="lt1"/>
                </a:highlight>
                <a:latin typeface="EB Garamond"/>
                <a:ea typeface="EB Garamond"/>
                <a:cs typeface="EB Garamond"/>
                <a:sym typeface="EB Garamond"/>
              </a:rPr>
              <a:t> de </a:t>
            </a:r>
            <a:r>
              <a:rPr lang="en-GB" sz="2800" dirty="0" err="1">
                <a:solidFill>
                  <a:schemeClr val="dk1"/>
                </a:solidFill>
                <a:highlight>
                  <a:schemeClr val="lt1"/>
                </a:highlight>
                <a:latin typeface="EB Garamond"/>
                <a:ea typeface="EB Garamond"/>
                <a:cs typeface="EB Garamond"/>
                <a:sym typeface="EB Garamond"/>
              </a:rPr>
              <a:t>manière</a:t>
            </a:r>
            <a:r>
              <a:rPr lang="en-GB" sz="2800" dirty="0">
                <a:solidFill>
                  <a:schemeClr val="dk1"/>
                </a:solidFill>
                <a:highlight>
                  <a:schemeClr val="lt1"/>
                </a:highlight>
                <a:latin typeface="EB Garamond"/>
                <a:ea typeface="EB Garamond"/>
                <a:cs typeface="EB Garamond"/>
                <a:sym typeface="EB Garamond"/>
              </a:rPr>
              <a:t> à </a:t>
            </a:r>
            <a:r>
              <a:rPr lang="en-GB" sz="2800" dirty="0" err="1">
                <a:solidFill>
                  <a:schemeClr val="dk1"/>
                </a:solidFill>
                <a:highlight>
                  <a:schemeClr val="lt1"/>
                </a:highlight>
                <a:latin typeface="EB Garamond"/>
                <a:ea typeface="EB Garamond"/>
                <a:cs typeface="EB Garamond"/>
                <a:sym typeface="EB Garamond"/>
              </a:rPr>
              <a:t>bloquer</a:t>
            </a:r>
            <a:r>
              <a:rPr lang="en-GB" sz="2800" dirty="0">
                <a:solidFill>
                  <a:schemeClr val="dk1"/>
                </a:solidFill>
                <a:highlight>
                  <a:schemeClr val="lt1"/>
                </a:highlight>
                <a:latin typeface="EB Garamond"/>
                <a:ea typeface="EB Garamond"/>
                <a:cs typeface="EB Garamond"/>
                <a:sym typeface="EB Garamond"/>
              </a:rPr>
              <a:t> le sable et former </a:t>
            </a:r>
            <a:r>
              <a:rPr lang="en-GB" sz="2800" dirty="0" err="1">
                <a:solidFill>
                  <a:schemeClr val="dk1"/>
                </a:solidFill>
                <a:highlight>
                  <a:schemeClr val="lt1"/>
                </a:highlight>
                <a:latin typeface="EB Garamond"/>
                <a:ea typeface="EB Garamond"/>
                <a:cs typeface="EB Garamond"/>
                <a:sym typeface="EB Garamond"/>
              </a:rPr>
              <a:t>une</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barrière</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naturelle</a:t>
            </a:r>
            <a:r>
              <a:rPr lang="en-GB" sz="2800" dirty="0">
                <a:solidFill>
                  <a:schemeClr val="dk1"/>
                </a:solidFill>
                <a:highlight>
                  <a:schemeClr val="lt1"/>
                </a:highlight>
                <a:latin typeface="EB Garamond"/>
                <a:ea typeface="EB Garamond"/>
                <a:cs typeface="EB Garamond"/>
                <a:sym typeface="EB Garamond"/>
              </a:rPr>
              <a:t> </a:t>
            </a:r>
            <a:r>
              <a:rPr lang="en-GB" sz="2800" dirty="0" err="1">
                <a:solidFill>
                  <a:schemeClr val="dk1"/>
                </a:solidFill>
                <a:highlight>
                  <a:schemeClr val="lt1"/>
                </a:highlight>
                <a:latin typeface="EB Garamond"/>
                <a:ea typeface="EB Garamond"/>
                <a:cs typeface="EB Garamond"/>
                <a:sym typeface="EB Garamond"/>
              </a:rPr>
              <a:t>contre</a:t>
            </a:r>
            <a:r>
              <a:rPr lang="en-GB" sz="2800" dirty="0">
                <a:solidFill>
                  <a:schemeClr val="dk1"/>
                </a:solidFill>
                <a:highlight>
                  <a:schemeClr val="lt1"/>
                </a:highlight>
                <a:latin typeface="EB Garamond"/>
                <a:ea typeface="EB Garamond"/>
                <a:cs typeface="EB Garamond"/>
                <a:sym typeface="EB Garamond"/>
              </a:rPr>
              <a:t> les </a:t>
            </a:r>
            <a:r>
              <a:rPr lang="en-GB" sz="2800" dirty="0" err="1">
                <a:solidFill>
                  <a:schemeClr val="dk1"/>
                </a:solidFill>
                <a:highlight>
                  <a:schemeClr val="lt1"/>
                </a:highlight>
                <a:latin typeface="EB Garamond"/>
                <a:ea typeface="EB Garamond"/>
                <a:cs typeface="EB Garamond"/>
                <a:sym typeface="EB Garamond"/>
              </a:rPr>
              <a:t>vagues</a:t>
            </a:r>
            <a:r>
              <a:rPr lang="en-GB" sz="2800" dirty="0" smtClean="0">
                <a:solidFill>
                  <a:schemeClr val="dk1"/>
                </a:solidFill>
                <a:highlight>
                  <a:schemeClr val="lt1"/>
                </a:highlight>
                <a:latin typeface="EB Garamond"/>
                <a:ea typeface="EB Garamond"/>
                <a:cs typeface="EB Garamond"/>
                <a:sym typeface="EB Garamond"/>
              </a:rPr>
              <a:t>.</a:t>
            </a:r>
          </a:p>
          <a:p>
            <a:pPr marL="50800" lvl="0" algn="just" rtl="0">
              <a:spcBef>
                <a:spcPts val="0"/>
              </a:spcBef>
              <a:spcAft>
                <a:spcPts val="0"/>
              </a:spcAft>
              <a:buClr>
                <a:schemeClr val="dk1"/>
              </a:buClr>
              <a:buSzPts val="2800"/>
            </a:pPr>
            <a:r>
              <a:rPr lang="en-GB" sz="2800" dirty="0" smtClean="0">
                <a:solidFill>
                  <a:schemeClr val="dk1"/>
                </a:solidFill>
                <a:highlight>
                  <a:schemeClr val="lt1"/>
                </a:highlight>
                <a:latin typeface="EB Garamond"/>
                <a:ea typeface="EB Garamond"/>
                <a:cs typeface="EB Garamond"/>
                <a:sym typeface="EB Garamond"/>
              </a:rPr>
              <a:t> </a:t>
            </a:r>
            <a:r>
              <a:rPr lang="en-GB" sz="2800" dirty="0">
                <a:solidFill>
                  <a:schemeClr val="dk1"/>
                </a:solidFill>
                <a:highlight>
                  <a:schemeClr val="lt1"/>
                </a:highlight>
                <a:latin typeface="Times New Roman"/>
                <a:ea typeface="Times New Roman"/>
                <a:cs typeface="Times New Roman"/>
                <a:sym typeface="Times New Roman"/>
              </a:rPr>
              <a:t/>
            </a:r>
            <a:br>
              <a:rPr lang="en-GB" sz="2800" dirty="0">
                <a:solidFill>
                  <a:schemeClr val="dk1"/>
                </a:solidFill>
                <a:highlight>
                  <a:schemeClr val="lt1"/>
                </a:highlight>
                <a:latin typeface="Times New Roman"/>
                <a:ea typeface="Times New Roman"/>
                <a:cs typeface="Times New Roman"/>
                <a:sym typeface="Times New Roman"/>
              </a:rPr>
            </a:br>
            <a:endParaRPr sz="2800" dirty="0">
              <a:solidFill>
                <a:schemeClr val="dk1"/>
              </a:solidFill>
              <a:highlight>
                <a:schemeClr val="lt1"/>
              </a:highlight>
              <a:latin typeface="Times New Roman"/>
              <a:ea typeface="Times New Roman"/>
              <a:cs typeface="Times New Roman"/>
              <a:sym typeface="Times New Roman"/>
            </a:endParaRPr>
          </a:p>
        </p:txBody>
      </p:sp>
      <p:sp>
        <p:nvSpPr>
          <p:cNvPr id="231" name="Google Shape;231;p27"/>
          <p:cNvSpPr/>
          <p:nvPr/>
        </p:nvSpPr>
        <p:spPr>
          <a:xfrm>
            <a:off x="20808140" y="33298375"/>
            <a:ext cx="8386500" cy="8469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GB" sz="3000" b="1" i="1" dirty="0" err="1">
                <a:solidFill>
                  <a:srgbClr val="CC0000"/>
                </a:solidFill>
                <a:latin typeface="EB Garamond"/>
                <a:ea typeface="EB Garamond"/>
                <a:cs typeface="EB Garamond"/>
                <a:sym typeface="EB Garamond"/>
              </a:rPr>
              <a:t>Stratégie</a:t>
            </a:r>
            <a:r>
              <a:rPr lang="en-GB" sz="3000" b="1" i="1" dirty="0">
                <a:solidFill>
                  <a:srgbClr val="CC0000"/>
                </a:solidFill>
                <a:latin typeface="EB Garamond"/>
                <a:ea typeface="EB Garamond"/>
                <a:cs typeface="EB Garamond"/>
                <a:sym typeface="EB Garamond"/>
              </a:rPr>
              <a:t> 2 : </a:t>
            </a:r>
            <a:r>
              <a:rPr lang="en-GB" sz="3000" b="1" i="1" dirty="0" err="1">
                <a:solidFill>
                  <a:srgbClr val="CC0000"/>
                </a:solidFill>
                <a:latin typeface="EB Garamond"/>
                <a:ea typeface="EB Garamond"/>
                <a:cs typeface="EB Garamond"/>
                <a:sym typeface="EB Garamond"/>
              </a:rPr>
              <a:t>Développer</a:t>
            </a:r>
            <a:r>
              <a:rPr lang="en-GB" sz="3000" b="1" i="1" dirty="0">
                <a:solidFill>
                  <a:srgbClr val="CC0000"/>
                </a:solidFill>
                <a:latin typeface="EB Garamond"/>
                <a:ea typeface="EB Garamond"/>
                <a:cs typeface="EB Garamond"/>
                <a:sym typeface="EB Garamond"/>
              </a:rPr>
              <a:t> de </a:t>
            </a:r>
            <a:r>
              <a:rPr lang="en-GB" sz="3000" b="1" i="1" dirty="0" err="1">
                <a:solidFill>
                  <a:srgbClr val="CC0000"/>
                </a:solidFill>
                <a:latin typeface="EB Garamond"/>
                <a:ea typeface="EB Garamond"/>
                <a:cs typeface="EB Garamond"/>
                <a:sym typeface="EB Garamond"/>
              </a:rPr>
              <a:t>nouvelles</a:t>
            </a:r>
            <a:r>
              <a:rPr lang="en-GB" sz="3000" b="1" i="1" dirty="0">
                <a:solidFill>
                  <a:srgbClr val="CC0000"/>
                </a:solidFill>
                <a:latin typeface="EB Garamond"/>
                <a:ea typeface="EB Garamond"/>
                <a:cs typeface="EB Garamond"/>
                <a:sym typeface="EB Garamond"/>
              </a:rPr>
              <a:t> </a:t>
            </a:r>
            <a:r>
              <a:rPr lang="en-GB" sz="3000" b="1" i="1" dirty="0" err="1">
                <a:solidFill>
                  <a:srgbClr val="CC0000"/>
                </a:solidFill>
                <a:latin typeface="EB Garamond"/>
                <a:ea typeface="EB Garamond"/>
                <a:cs typeface="EB Garamond"/>
                <a:sym typeface="EB Garamond"/>
              </a:rPr>
              <a:t>activités</a:t>
            </a:r>
            <a:r>
              <a:rPr lang="en-GB" sz="3000" b="1" i="1" dirty="0">
                <a:solidFill>
                  <a:srgbClr val="CC0000"/>
                </a:solidFill>
                <a:latin typeface="EB Garamond"/>
                <a:ea typeface="EB Garamond"/>
                <a:cs typeface="EB Garamond"/>
                <a:sym typeface="EB Garamond"/>
              </a:rPr>
              <a:t> </a:t>
            </a:r>
            <a:endParaRPr lang="en-GB" sz="3000" b="1" i="1" dirty="0" smtClean="0">
              <a:solidFill>
                <a:srgbClr val="CC0000"/>
              </a:solidFill>
              <a:latin typeface="EB Garamond"/>
              <a:ea typeface="EB Garamond"/>
              <a:cs typeface="EB Garamond"/>
              <a:sym typeface="EB Garamond"/>
            </a:endParaRPr>
          </a:p>
          <a:p>
            <a:pPr marL="0" lvl="0" indent="0" algn="ctr" rtl="0">
              <a:lnSpc>
                <a:spcPct val="90000"/>
              </a:lnSpc>
              <a:spcBef>
                <a:spcPts val="1000"/>
              </a:spcBef>
              <a:spcAft>
                <a:spcPts val="0"/>
              </a:spcAft>
              <a:buNone/>
            </a:pPr>
            <a:r>
              <a:rPr lang="en-GB" sz="3000" b="1" i="1" dirty="0" smtClean="0">
                <a:solidFill>
                  <a:srgbClr val="CC0000"/>
                </a:solidFill>
                <a:latin typeface="EB Garamond"/>
                <a:ea typeface="EB Garamond"/>
                <a:cs typeface="EB Garamond"/>
                <a:sym typeface="EB Garamond"/>
              </a:rPr>
              <a:t>socio-</a:t>
            </a:r>
            <a:r>
              <a:rPr lang="en-GB" sz="3000" b="1" i="1" dirty="0" err="1" smtClean="0">
                <a:solidFill>
                  <a:srgbClr val="CC0000"/>
                </a:solidFill>
                <a:latin typeface="EB Garamond"/>
                <a:ea typeface="EB Garamond"/>
                <a:cs typeface="EB Garamond"/>
                <a:sym typeface="EB Garamond"/>
              </a:rPr>
              <a:t>économiques</a:t>
            </a:r>
            <a:endParaRPr lang="en-GB" sz="3000" b="1" i="1" dirty="0" smtClean="0">
              <a:solidFill>
                <a:srgbClr val="CC0000"/>
              </a:solidFill>
              <a:latin typeface="EB Garamond"/>
              <a:ea typeface="EB Garamond"/>
              <a:cs typeface="EB Garamond"/>
              <a:sym typeface="EB Garamond"/>
            </a:endParaRPr>
          </a:p>
          <a:p>
            <a:pPr marL="0" lvl="0" indent="0" algn="ctr" rtl="0">
              <a:lnSpc>
                <a:spcPct val="90000"/>
              </a:lnSpc>
              <a:spcBef>
                <a:spcPts val="1000"/>
              </a:spcBef>
              <a:spcAft>
                <a:spcPts val="0"/>
              </a:spcAft>
              <a:buNone/>
            </a:pPr>
            <a:endParaRPr sz="1600" b="1" i="1" dirty="0">
              <a:solidFill>
                <a:srgbClr val="CC0000"/>
              </a:solidFill>
              <a:latin typeface="EB Garamond"/>
              <a:ea typeface="EB Garamond"/>
              <a:cs typeface="EB Garamond"/>
              <a:sym typeface="EB Garamond"/>
            </a:endParaRPr>
          </a:p>
          <a:p>
            <a:pPr marL="457200" lvl="0" indent="-406400" algn="just" rtl="0">
              <a:lnSpc>
                <a:spcPct val="90000"/>
              </a:lnSpc>
              <a:spcBef>
                <a:spcPts val="1000"/>
              </a:spcBef>
              <a:spcAft>
                <a:spcPts val="0"/>
              </a:spcAft>
              <a:buClr>
                <a:schemeClr val="dk1"/>
              </a:buClr>
              <a:buSzPts val="2800"/>
              <a:buFont typeface="EB Garamond"/>
              <a:buChar char="●"/>
            </a:pPr>
            <a:r>
              <a:rPr lang="en-GB" sz="2800" dirty="0">
                <a:solidFill>
                  <a:schemeClr val="dk1"/>
                </a:solidFill>
                <a:latin typeface="EB Garamond"/>
                <a:ea typeface="EB Garamond"/>
                <a:cs typeface="EB Garamond"/>
                <a:sym typeface="EB Garamond"/>
              </a:rPr>
              <a:t>Initiative locale : </a:t>
            </a:r>
            <a:r>
              <a:rPr lang="en-GB" sz="2800" dirty="0" err="1">
                <a:solidFill>
                  <a:schemeClr val="dk1"/>
                </a:solidFill>
                <a:latin typeface="EB Garamond"/>
                <a:ea typeface="EB Garamond"/>
                <a:cs typeface="EB Garamond"/>
                <a:sym typeface="EB Garamond"/>
              </a:rPr>
              <a:t>mise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oeuvre de </a:t>
            </a:r>
            <a:r>
              <a:rPr lang="en-GB" sz="2800" dirty="0" err="1">
                <a:solidFill>
                  <a:schemeClr val="dk1"/>
                </a:solidFill>
                <a:latin typeface="EB Garamond"/>
                <a:ea typeface="EB Garamond"/>
                <a:cs typeface="EB Garamond"/>
                <a:sym typeface="EB Garamond"/>
              </a:rPr>
              <a:t>l’ostréiculture</a:t>
            </a:r>
            <a:r>
              <a:rPr lang="en-GB" sz="2800" dirty="0">
                <a:solidFill>
                  <a:schemeClr val="dk1"/>
                </a:solidFill>
                <a:latin typeface="EB Garamond"/>
                <a:ea typeface="EB Garamond"/>
                <a:cs typeface="EB Garamond"/>
                <a:sym typeface="EB Garamond"/>
              </a:rPr>
              <a:t> par des </a:t>
            </a:r>
            <a:r>
              <a:rPr lang="en-GB" sz="2800" dirty="0" err="1">
                <a:solidFill>
                  <a:schemeClr val="dk1"/>
                </a:solidFill>
                <a:latin typeface="EB Garamond"/>
                <a:ea typeface="EB Garamond"/>
                <a:cs typeface="EB Garamond"/>
                <a:sym typeface="EB Garamond"/>
              </a:rPr>
              <a:t>guirlandes</a:t>
            </a:r>
            <a:r>
              <a:rPr lang="en-GB" sz="2800" dirty="0">
                <a:solidFill>
                  <a:schemeClr val="dk1"/>
                </a:solidFill>
                <a:latin typeface="EB Garamond"/>
                <a:ea typeface="EB Garamond"/>
                <a:cs typeface="EB Garamond"/>
                <a:sym typeface="EB Garamond"/>
              </a:rPr>
              <a:t> pour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meilleure</a:t>
            </a:r>
            <a:r>
              <a:rPr lang="en-GB" sz="2800" dirty="0">
                <a:solidFill>
                  <a:schemeClr val="dk1"/>
                </a:solidFill>
                <a:latin typeface="EB Garamond"/>
                <a:ea typeface="EB Garamond"/>
                <a:cs typeface="EB Garamond"/>
                <a:sym typeface="EB Garamond"/>
              </a:rPr>
              <a:t> valorisation des </a:t>
            </a:r>
            <a:r>
              <a:rPr lang="en-GB" sz="2800" dirty="0" err="1">
                <a:solidFill>
                  <a:schemeClr val="dk1"/>
                </a:solidFill>
                <a:latin typeface="EB Garamond"/>
                <a:ea typeface="EB Garamond"/>
                <a:cs typeface="EB Garamond"/>
                <a:sym typeface="EB Garamond"/>
              </a:rPr>
              <a:t>huîtres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conservation de la mangrove ;</a:t>
            </a:r>
            <a:endParaRPr sz="2800" dirty="0">
              <a:solidFill>
                <a:schemeClr val="dk1"/>
              </a:solidFill>
              <a:latin typeface="EB Garamond"/>
              <a:ea typeface="EB Garamond"/>
              <a:cs typeface="EB Garamond"/>
              <a:sym typeface="EB Garamond"/>
            </a:endParaRPr>
          </a:p>
          <a:p>
            <a:pPr marL="457200" lvl="0" indent="0" algn="just" rtl="0">
              <a:lnSpc>
                <a:spcPct val="90000"/>
              </a:lnSpc>
              <a:spcBef>
                <a:spcPts val="1000"/>
              </a:spcBef>
              <a:spcAft>
                <a:spcPts val="0"/>
              </a:spcAft>
              <a:buNone/>
            </a:pPr>
            <a:r>
              <a:rPr lang="en-GB" sz="2800" i="1" dirty="0" err="1">
                <a:solidFill>
                  <a:schemeClr val="dk1"/>
                </a:solidFill>
                <a:latin typeface="EB Garamond"/>
                <a:ea typeface="EB Garamond"/>
                <a:cs typeface="EB Garamond"/>
                <a:sym typeface="EB Garamond"/>
              </a:rPr>
              <a:t>En</a:t>
            </a:r>
            <a:r>
              <a:rPr lang="en-GB" sz="2800" i="1" dirty="0">
                <a:solidFill>
                  <a:schemeClr val="dk1"/>
                </a:solidFill>
                <a:latin typeface="EB Garamond"/>
                <a:ea typeface="EB Garamond"/>
                <a:cs typeface="EB Garamond"/>
                <a:sym typeface="EB Garamond"/>
              </a:rPr>
              <a:t> 2021, </a:t>
            </a:r>
            <a:r>
              <a:rPr lang="en-GB" sz="2800" i="1" dirty="0" err="1">
                <a:solidFill>
                  <a:schemeClr val="dk1"/>
                </a:solidFill>
                <a:latin typeface="EB Garamond"/>
                <a:ea typeface="EB Garamond"/>
                <a:cs typeface="EB Garamond"/>
                <a:sym typeface="EB Garamond"/>
              </a:rPr>
              <a:t>aménagement</a:t>
            </a:r>
            <a:r>
              <a:rPr lang="en-GB" sz="2800" i="1" dirty="0">
                <a:solidFill>
                  <a:schemeClr val="dk1"/>
                </a:solidFill>
                <a:latin typeface="EB Garamond"/>
                <a:ea typeface="EB Garamond"/>
                <a:cs typeface="EB Garamond"/>
                <a:sym typeface="EB Garamond"/>
              </a:rPr>
              <a:t> de 36 000m² de </a:t>
            </a:r>
            <a:r>
              <a:rPr lang="en-GB" sz="2800" i="1" dirty="0" err="1">
                <a:solidFill>
                  <a:schemeClr val="dk1"/>
                </a:solidFill>
                <a:latin typeface="EB Garamond"/>
                <a:ea typeface="EB Garamond"/>
                <a:cs typeface="EB Garamond"/>
                <a:sym typeface="EB Garamond"/>
              </a:rPr>
              <a:t>guirlandes</a:t>
            </a:r>
            <a:r>
              <a:rPr lang="en-GB" sz="2800" i="1" dirty="0">
                <a:solidFill>
                  <a:schemeClr val="dk1"/>
                </a:solidFill>
                <a:latin typeface="EB Garamond"/>
                <a:ea typeface="EB Garamond"/>
                <a:cs typeface="EB Garamond"/>
                <a:sym typeface="EB Garamond"/>
              </a:rPr>
              <a:t> et production de 5,2 tonnes </a:t>
            </a:r>
            <a:r>
              <a:rPr lang="en-GB" sz="2800" i="1" dirty="0" err="1">
                <a:solidFill>
                  <a:schemeClr val="dk1"/>
                </a:solidFill>
                <a:latin typeface="EB Garamond"/>
                <a:ea typeface="EB Garamond"/>
                <a:cs typeface="EB Garamond"/>
                <a:sym typeface="EB Garamond"/>
              </a:rPr>
              <a:t>d'huîtres</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d’une</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valeur</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marchande</a:t>
            </a:r>
            <a:r>
              <a:rPr lang="en-GB" sz="2800" i="1" dirty="0">
                <a:solidFill>
                  <a:schemeClr val="dk1"/>
                </a:solidFill>
                <a:latin typeface="EB Garamond"/>
                <a:ea typeface="EB Garamond"/>
                <a:cs typeface="EB Garamond"/>
                <a:sym typeface="EB Garamond"/>
              </a:rPr>
              <a:t> de 15 millions de Francs CFA par </a:t>
            </a:r>
            <a:r>
              <a:rPr lang="en-GB" sz="2800" i="1" dirty="0" err="1">
                <a:solidFill>
                  <a:schemeClr val="dk1"/>
                </a:solidFill>
                <a:latin typeface="EB Garamond"/>
                <a:ea typeface="EB Garamond"/>
                <a:cs typeface="EB Garamond"/>
                <a:sym typeface="EB Garamond"/>
              </a:rPr>
              <a:t>l’association</a:t>
            </a:r>
            <a:r>
              <a:rPr lang="en-GB" sz="2800" i="1" dirty="0">
                <a:solidFill>
                  <a:schemeClr val="dk1"/>
                </a:solidFill>
                <a:latin typeface="EB Garamond"/>
                <a:ea typeface="EB Garamond"/>
                <a:cs typeface="EB Garamond"/>
                <a:sym typeface="EB Garamond"/>
              </a:rPr>
              <a:t> inter-</a:t>
            </a:r>
            <a:r>
              <a:rPr lang="en-GB" sz="2800" i="1" dirty="0" err="1">
                <a:solidFill>
                  <a:schemeClr val="dk1"/>
                </a:solidFill>
                <a:latin typeface="EB Garamond"/>
                <a:ea typeface="EB Garamond"/>
                <a:cs typeface="EB Garamond"/>
                <a:sym typeface="EB Garamond"/>
              </a:rPr>
              <a:t>villageoise</a:t>
            </a:r>
            <a:r>
              <a:rPr lang="en-GB" sz="2800" i="1" dirty="0">
                <a:solidFill>
                  <a:schemeClr val="dk1"/>
                </a:solidFill>
                <a:latin typeface="EB Garamond"/>
                <a:ea typeface="EB Garamond"/>
                <a:cs typeface="EB Garamond"/>
                <a:sym typeface="EB Garamond"/>
              </a:rPr>
              <a:t> de </a:t>
            </a:r>
            <a:r>
              <a:rPr lang="en-GB" sz="2800" i="1" dirty="0" err="1">
                <a:solidFill>
                  <a:schemeClr val="dk1"/>
                </a:solidFill>
                <a:latin typeface="EB Garamond"/>
                <a:ea typeface="EB Garamond"/>
                <a:cs typeface="EB Garamond"/>
                <a:sym typeface="EB Garamond"/>
              </a:rPr>
              <a:t>Dassilamé</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Sereer</a:t>
            </a:r>
            <a:r>
              <a:rPr lang="en-GB" sz="2800" i="1" dirty="0">
                <a:solidFill>
                  <a:schemeClr val="dk1"/>
                </a:solidFill>
                <a:latin typeface="EB Garamond"/>
                <a:ea typeface="EB Garamond"/>
                <a:cs typeface="EB Garamond"/>
                <a:sym typeface="EB Garamond"/>
              </a:rPr>
              <a:t>. </a:t>
            </a:r>
            <a:endParaRPr lang="en-GB" sz="2800" i="1" dirty="0" smtClean="0">
              <a:solidFill>
                <a:schemeClr val="dk1"/>
              </a:solidFill>
              <a:latin typeface="EB Garamond"/>
              <a:ea typeface="EB Garamond"/>
              <a:cs typeface="EB Garamond"/>
              <a:sym typeface="EB Garamond"/>
            </a:endParaRPr>
          </a:p>
          <a:p>
            <a:pPr marL="457200" lvl="0" indent="0" algn="just" rtl="0">
              <a:lnSpc>
                <a:spcPct val="90000"/>
              </a:lnSpc>
              <a:spcBef>
                <a:spcPts val="1000"/>
              </a:spcBef>
              <a:spcAft>
                <a:spcPts val="0"/>
              </a:spcAft>
              <a:buNone/>
            </a:pPr>
            <a:endParaRPr sz="2800" i="1" dirty="0">
              <a:solidFill>
                <a:schemeClr val="dk1"/>
              </a:solidFill>
              <a:latin typeface="EB Garamond"/>
              <a:ea typeface="EB Garamond"/>
              <a:cs typeface="EB Garamond"/>
              <a:sym typeface="EB Garamond"/>
            </a:endParaRPr>
          </a:p>
          <a:p>
            <a:pPr marL="457200" lvl="0" indent="-406400" algn="just" rtl="0">
              <a:lnSpc>
                <a:spcPct val="90000"/>
              </a:lnSpc>
              <a:spcBef>
                <a:spcPts val="1000"/>
              </a:spcBef>
              <a:spcAft>
                <a:spcPts val="0"/>
              </a:spcAft>
              <a:buClr>
                <a:schemeClr val="dk1"/>
              </a:buClr>
              <a:buSzPts val="2800"/>
              <a:buFont typeface="EB Garamond"/>
              <a:buChar char="●"/>
            </a:pPr>
            <a:r>
              <a:rPr lang="en-GB" sz="2800" dirty="0" err="1">
                <a:solidFill>
                  <a:schemeClr val="dk1"/>
                </a:solidFill>
                <a:latin typeface="EB Garamond"/>
                <a:ea typeface="EB Garamond"/>
                <a:cs typeface="EB Garamond"/>
                <a:sym typeface="EB Garamond"/>
              </a:rPr>
              <a:t>Mise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œuvre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l’apiculture</a:t>
            </a:r>
            <a:r>
              <a:rPr lang="en-GB" sz="2800" dirty="0">
                <a:solidFill>
                  <a:schemeClr val="dk1"/>
                </a:solidFill>
                <a:latin typeface="EB Garamond"/>
                <a:ea typeface="EB Garamond"/>
                <a:cs typeface="EB Garamond"/>
                <a:sym typeface="EB Garamond"/>
              </a:rPr>
              <a:t> pour diversifier les </a:t>
            </a:r>
            <a:r>
              <a:rPr lang="en-GB" sz="2800" dirty="0" err="1">
                <a:solidFill>
                  <a:schemeClr val="dk1"/>
                </a:solidFill>
                <a:latin typeface="EB Garamond"/>
                <a:ea typeface="EB Garamond"/>
                <a:cs typeface="EB Garamond"/>
                <a:sym typeface="EB Garamond"/>
              </a:rPr>
              <a:t>pratiques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la mangrove et exploiter le </a:t>
            </a:r>
            <a:r>
              <a:rPr lang="en-GB" sz="2800" dirty="0" err="1">
                <a:solidFill>
                  <a:schemeClr val="dk1"/>
                </a:solidFill>
                <a:latin typeface="EB Garamond"/>
                <a:ea typeface="EB Garamond"/>
                <a:cs typeface="EB Garamond"/>
                <a:sym typeface="EB Garamond"/>
              </a:rPr>
              <a:t>potentiel</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cet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écosystème</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mollusques</a:t>
            </a:r>
            <a:r>
              <a:rPr lang="en-GB" sz="2800" dirty="0">
                <a:solidFill>
                  <a:schemeClr val="dk1"/>
                </a:solidFill>
                <a:latin typeface="EB Garamond"/>
                <a:ea typeface="EB Garamond"/>
                <a:cs typeface="EB Garamond"/>
                <a:sym typeface="EB Garamond"/>
              </a:rPr>
              <a:t> et </a:t>
            </a:r>
            <a:r>
              <a:rPr lang="en-GB" sz="2800" dirty="0" err="1">
                <a:solidFill>
                  <a:schemeClr val="dk1"/>
                </a:solidFill>
                <a:latin typeface="EB Garamond"/>
                <a:ea typeface="EB Garamond"/>
                <a:cs typeface="EB Garamond"/>
                <a:sym typeface="EB Garamond"/>
              </a:rPr>
              <a:t>crustacés</a:t>
            </a:r>
            <a:r>
              <a:rPr lang="en-GB" sz="2800" dirty="0">
                <a:solidFill>
                  <a:schemeClr val="dk1"/>
                </a:solidFill>
                <a:latin typeface="EB Garamond"/>
                <a:ea typeface="EB Garamond"/>
                <a:cs typeface="EB Garamond"/>
                <a:sym typeface="EB Garamond"/>
              </a:rPr>
              <a:t> ne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qu’une</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nombreuses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espèces</a:t>
            </a:r>
            <a:r>
              <a:rPr lang="en-GB" sz="2800" dirty="0">
                <a:solidFill>
                  <a:schemeClr val="dk1"/>
                </a:solidFill>
                <a:latin typeface="EB Garamond"/>
                <a:ea typeface="EB Garamond"/>
                <a:cs typeface="EB Garamond"/>
                <a:sym typeface="EB Garamond"/>
              </a:rPr>
              <a:t> qui se </a:t>
            </a:r>
            <a:r>
              <a:rPr lang="en-GB" sz="2800" dirty="0" err="1">
                <a:solidFill>
                  <a:schemeClr val="dk1"/>
                </a:solidFill>
                <a:latin typeface="EB Garamond"/>
                <a:ea typeface="EB Garamond"/>
                <a:cs typeface="EB Garamond"/>
                <a:sym typeface="EB Garamond"/>
              </a:rPr>
              <a:t>développent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l’écosystème</a:t>
            </a:r>
            <a:r>
              <a:rPr lang="en-GB" sz="2800" dirty="0">
                <a:solidFill>
                  <a:schemeClr val="dk1"/>
                </a:solidFill>
                <a:latin typeface="EB Garamond"/>
                <a:ea typeface="EB Garamond"/>
                <a:cs typeface="EB Garamond"/>
                <a:sym typeface="EB Garamond"/>
              </a:rPr>
              <a:t> de mangrove. Les </a:t>
            </a:r>
            <a:r>
              <a:rPr lang="en-GB" sz="2800" dirty="0" err="1">
                <a:solidFill>
                  <a:schemeClr val="dk1"/>
                </a:solidFill>
                <a:latin typeface="EB Garamond"/>
                <a:ea typeface="EB Garamond"/>
                <a:cs typeface="EB Garamond"/>
                <a:sym typeface="EB Garamond"/>
              </a:rPr>
              <a:t>abeilles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autre</a:t>
            </a:r>
            <a:r>
              <a:rPr lang="en-GB" sz="2800" dirty="0">
                <a:solidFill>
                  <a:schemeClr val="dk1"/>
                </a:solidFill>
                <a:latin typeface="EB Garamond"/>
                <a:ea typeface="EB Garamond"/>
                <a:cs typeface="EB Garamond"/>
                <a:sym typeface="EB Garamond"/>
              </a:rPr>
              <a:t>. </a:t>
            </a:r>
            <a:endParaRPr sz="2800" dirty="0">
              <a:solidFill>
                <a:schemeClr val="dk1"/>
              </a:solidFill>
              <a:latin typeface="EB Garamond"/>
              <a:ea typeface="EB Garamond"/>
              <a:cs typeface="EB Garamond"/>
              <a:sym typeface="EB Garamond"/>
            </a:endParaRPr>
          </a:p>
          <a:p>
            <a:pPr marL="457200" lvl="0" indent="0" algn="just" rtl="0">
              <a:lnSpc>
                <a:spcPct val="90000"/>
              </a:lnSpc>
              <a:spcBef>
                <a:spcPts val="1000"/>
              </a:spcBef>
              <a:spcAft>
                <a:spcPts val="0"/>
              </a:spcAft>
              <a:buNone/>
            </a:pPr>
            <a:r>
              <a:rPr lang="en-GB" sz="2800" i="1" dirty="0">
                <a:solidFill>
                  <a:schemeClr val="dk1"/>
                </a:solidFill>
                <a:latin typeface="EB Garamond"/>
                <a:ea typeface="EB Garamond"/>
                <a:cs typeface="EB Garamond"/>
                <a:sym typeface="EB Garamond"/>
              </a:rPr>
              <a:t>Son prix de </a:t>
            </a:r>
            <a:r>
              <a:rPr lang="en-GB" sz="2800" i="1" dirty="0" err="1">
                <a:solidFill>
                  <a:schemeClr val="dk1"/>
                </a:solidFill>
                <a:latin typeface="EB Garamond"/>
                <a:ea typeface="EB Garamond"/>
                <a:cs typeface="EB Garamond"/>
                <a:sym typeface="EB Garamond"/>
              </a:rPr>
              <a:t>vente</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peut</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atteindre</a:t>
            </a:r>
            <a:r>
              <a:rPr lang="en-GB" sz="2800" i="1" dirty="0">
                <a:solidFill>
                  <a:schemeClr val="dk1"/>
                </a:solidFill>
                <a:latin typeface="EB Garamond"/>
                <a:ea typeface="EB Garamond"/>
                <a:cs typeface="EB Garamond"/>
                <a:sym typeface="EB Garamond"/>
              </a:rPr>
              <a:t> 4 000 francs CFA (</a:t>
            </a:r>
            <a:r>
              <a:rPr lang="en-GB" sz="2800" i="1" dirty="0" err="1">
                <a:solidFill>
                  <a:schemeClr val="dk1"/>
                </a:solidFill>
                <a:latin typeface="EB Garamond"/>
                <a:ea typeface="EB Garamond"/>
                <a:cs typeface="EB Garamond"/>
                <a:sym typeface="EB Garamond"/>
              </a:rPr>
              <a:t>soit</a:t>
            </a:r>
            <a:r>
              <a:rPr lang="en-GB" sz="2800" i="1" dirty="0">
                <a:solidFill>
                  <a:schemeClr val="dk1"/>
                </a:solidFill>
                <a:latin typeface="EB Garamond"/>
                <a:ea typeface="EB Garamond"/>
                <a:cs typeface="EB Garamond"/>
                <a:sym typeface="EB Garamond"/>
              </a:rPr>
              <a:t> 7,14 USD) le kilogramme. </a:t>
            </a:r>
            <a:r>
              <a:rPr lang="en-GB" sz="2800" i="1" dirty="0" smtClean="0">
                <a:solidFill>
                  <a:schemeClr val="dk1"/>
                </a:solidFill>
                <a:latin typeface="EB Garamond"/>
                <a:ea typeface="EB Garamond"/>
                <a:cs typeface="EB Garamond"/>
                <a:sym typeface="EB Garamond"/>
              </a:rPr>
              <a:t>L</a:t>
            </a:r>
            <a:r>
              <a:rPr lang="en-GB" sz="2800" i="1" dirty="0">
                <a:solidFill>
                  <a:schemeClr val="dk1"/>
                </a:solidFill>
                <a:latin typeface="EB Garamond"/>
                <a:ea typeface="EB Garamond"/>
                <a:cs typeface="EB Garamond"/>
                <a:sym typeface="EB Garamond"/>
              </a:rPr>
              <a:t>’ AIVD </a:t>
            </a:r>
            <a:r>
              <a:rPr lang="en-GB" sz="2800" i="1" dirty="0" err="1">
                <a:solidFill>
                  <a:schemeClr val="dk1"/>
                </a:solidFill>
                <a:latin typeface="EB Garamond"/>
                <a:ea typeface="EB Garamond"/>
                <a:cs typeface="EB Garamond"/>
                <a:sym typeface="EB Garamond"/>
              </a:rPr>
              <a:t>en</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produit</a:t>
            </a:r>
            <a:r>
              <a:rPr lang="en-GB" sz="2800" i="1" dirty="0">
                <a:solidFill>
                  <a:schemeClr val="dk1"/>
                </a:solidFill>
                <a:latin typeface="EB Garamond"/>
                <a:ea typeface="EB Garamond"/>
                <a:cs typeface="EB Garamond"/>
                <a:sym typeface="EB Garamond"/>
              </a:rPr>
              <a:t> </a:t>
            </a:r>
            <a:r>
              <a:rPr lang="en-GB" sz="2800" i="1" dirty="0" err="1">
                <a:solidFill>
                  <a:schemeClr val="dk1"/>
                </a:solidFill>
                <a:latin typeface="EB Garamond"/>
                <a:ea typeface="EB Garamond"/>
                <a:cs typeface="EB Garamond"/>
                <a:sym typeface="EB Garamond"/>
              </a:rPr>
              <a:t>jusqu’à</a:t>
            </a:r>
            <a:r>
              <a:rPr lang="en-GB" sz="2800" i="1" dirty="0">
                <a:solidFill>
                  <a:schemeClr val="dk1"/>
                </a:solidFill>
                <a:latin typeface="EB Garamond"/>
                <a:ea typeface="EB Garamond"/>
                <a:cs typeface="EB Garamond"/>
                <a:sym typeface="EB Garamond"/>
              </a:rPr>
              <a:t> 800 kilogrammes par an (FIDA, 2021).</a:t>
            </a:r>
            <a:endParaRPr sz="2800" i="1" dirty="0">
              <a:solidFill>
                <a:schemeClr val="dk1"/>
              </a:solidFill>
              <a:highlight>
                <a:schemeClr val="lt1"/>
              </a:highlight>
              <a:latin typeface="EB Garamond"/>
              <a:ea typeface="EB Garamond"/>
              <a:cs typeface="EB Garamond"/>
              <a:sym typeface="EB Garamond"/>
            </a:endParaRPr>
          </a:p>
        </p:txBody>
      </p:sp>
      <p:pic>
        <p:nvPicPr>
          <p:cNvPr id="232" name="Google Shape;232;p27"/>
          <p:cNvPicPr preferRelativeResize="0"/>
          <p:nvPr/>
        </p:nvPicPr>
        <p:blipFill>
          <a:blip r:embed="rId3">
            <a:alphaModFix/>
          </a:blip>
          <a:stretch>
            <a:fillRect/>
          </a:stretch>
        </p:blipFill>
        <p:spPr>
          <a:xfrm>
            <a:off x="17163900" y="10018063"/>
            <a:ext cx="9503400" cy="4882987"/>
          </a:xfrm>
          <a:prstGeom prst="rect">
            <a:avLst/>
          </a:prstGeom>
          <a:noFill/>
          <a:ln>
            <a:noFill/>
          </a:ln>
        </p:spPr>
      </p:pic>
      <p:sp>
        <p:nvSpPr>
          <p:cNvPr id="233" name="Google Shape;233;p27"/>
          <p:cNvSpPr/>
          <p:nvPr/>
        </p:nvSpPr>
        <p:spPr>
          <a:xfrm>
            <a:off x="922725" y="5382075"/>
            <a:ext cx="13776600" cy="102693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SzPts val="1100"/>
              <a:buNone/>
            </a:pPr>
            <a:r>
              <a:rPr lang="en-GB" sz="3000" b="1" i="1">
                <a:solidFill>
                  <a:srgbClr val="CC0000"/>
                </a:solidFill>
                <a:latin typeface="EB Garamond"/>
                <a:ea typeface="EB Garamond"/>
                <a:cs typeface="EB Garamond"/>
                <a:sym typeface="EB Garamond"/>
              </a:rPr>
              <a:t>Risque inondation  : l’ouverture de la brèche de Saint-Louis</a:t>
            </a:r>
            <a:endParaRPr sz="3000" b="1" i="1">
              <a:solidFill>
                <a:srgbClr val="CC0000"/>
              </a:solidFill>
              <a:latin typeface="EB Garamond"/>
              <a:ea typeface="EB Garamond"/>
              <a:cs typeface="EB Garamond"/>
              <a:sym typeface="EB Garamond"/>
            </a:endParaRPr>
          </a:p>
          <a:p>
            <a:pPr marL="0" lvl="0" indent="0" algn="ctr" rtl="0">
              <a:spcBef>
                <a:spcPts val="0"/>
              </a:spcBef>
              <a:spcAft>
                <a:spcPts val="0"/>
              </a:spcAft>
              <a:buSzPts val="1100"/>
              <a:buNone/>
            </a:pPr>
            <a:endParaRPr sz="3000" b="1" i="1">
              <a:solidFill>
                <a:srgbClr val="CC0000"/>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r>
              <a:rPr lang="en-GB" sz="2800">
                <a:solidFill>
                  <a:schemeClr val="dk1"/>
                </a:solidFill>
                <a:latin typeface="EB Garamond"/>
                <a:ea typeface="EB Garamond"/>
                <a:cs typeface="EB Garamond"/>
                <a:sym typeface="EB Garamond"/>
              </a:rPr>
              <a:t>Au Sénégal, la ville de Saint-Louis est connue pour son exposition aux inondations fluviales (Dia, 2000). Plusieurs facteurs peuvent expliquer cet état de vulnérabilité mais la principale raison est sa position au cœur de l’embouchure unique du fleuve Sénégal.</a:t>
            </a: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r>
              <a:rPr lang="en-GB" sz="2800">
                <a:solidFill>
                  <a:schemeClr val="dk1"/>
                </a:solidFill>
                <a:latin typeface="EB Garamond"/>
                <a:ea typeface="EB Garamond"/>
                <a:cs typeface="EB Garamond"/>
                <a:sym typeface="EB Garamond"/>
              </a:rPr>
              <a:t> </a:t>
            </a: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endParaRPr sz="280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SzPts val="1100"/>
              <a:buNone/>
            </a:pPr>
            <a:r>
              <a:rPr lang="en-GB" sz="2800">
                <a:solidFill>
                  <a:schemeClr val="dk1"/>
                </a:solidFill>
                <a:latin typeface="EB Garamond"/>
                <a:ea typeface="EB Garamond"/>
                <a:cs typeface="EB Garamond"/>
                <a:sym typeface="EB Garamond"/>
              </a:rPr>
              <a:t>Le bassin du fleuve est sujet à des variations de pluviométrie et la grande sécheresse des années 1970 a entraîné une forte diminution des écoulements d’eau et des intrusions d’eaux salées. En réponse à cette situation, les autorités sénégalaises ont pris des mesures pour la maîtrise des eaux, notamment la construction des barrages de Diama (1980) et Manantalali (1987). Ces ouvrages ont eu des répercussions négatives sur l’estuaire avec par exemple une modification du régime hydrologique, une migration de l’embouchure vers le sud et un colmatage de sédiments vaseux dans les plaines (empêchant l’évacuation des eaux en cas de fortes crues). </a:t>
            </a:r>
            <a:endParaRPr sz="2800">
              <a:solidFill>
                <a:schemeClr val="dk1"/>
              </a:solidFill>
              <a:latin typeface="EB Garamond"/>
              <a:ea typeface="EB Garamond"/>
              <a:cs typeface="EB Garamond"/>
              <a:sym typeface="EB Garamond"/>
            </a:endParaRPr>
          </a:p>
        </p:txBody>
      </p:sp>
      <p:pic>
        <p:nvPicPr>
          <p:cNvPr id="234" name="Google Shape;234;p27"/>
          <p:cNvPicPr preferRelativeResize="0"/>
          <p:nvPr/>
        </p:nvPicPr>
        <p:blipFill>
          <a:blip r:embed="rId4">
            <a:alphaModFix/>
          </a:blip>
          <a:stretch>
            <a:fillRect/>
          </a:stretch>
        </p:blipFill>
        <p:spPr>
          <a:xfrm>
            <a:off x="16040150" y="37503589"/>
            <a:ext cx="4779450" cy="3994200"/>
          </a:xfrm>
          <a:prstGeom prst="rect">
            <a:avLst/>
          </a:prstGeom>
          <a:noFill/>
          <a:ln>
            <a:noFill/>
          </a:ln>
        </p:spPr>
      </p:pic>
      <p:pic>
        <p:nvPicPr>
          <p:cNvPr id="235" name="Google Shape;235;p27"/>
          <p:cNvPicPr preferRelativeResize="0"/>
          <p:nvPr/>
        </p:nvPicPr>
        <p:blipFill>
          <a:blip r:embed="rId5">
            <a:alphaModFix/>
          </a:blip>
          <a:stretch>
            <a:fillRect/>
          </a:stretch>
        </p:blipFill>
        <p:spPr>
          <a:xfrm>
            <a:off x="25431425" y="28276833"/>
            <a:ext cx="3696750" cy="3033117"/>
          </a:xfrm>
          <a:prstGeom prst="rect">
            <a:avLst/>
          </a:prstGeom>
          <a:noFill/>
          <a:ln>
            <a:noFill/>
          </a:ln>
        </p:spPr>
      </p:pic>
      <p:pic>
        <p:nvPicPr>
          <p:cNvPr id="236" name="Google Shape;236;p27"/>
          <p:cNvPicPr preferRelativeResize="0"/>
          <p:nvPr/>
        </p:nvPicPr>
        <p:blipFill>
          <a:blip r:embed="rId6">
            <a:alphaModFix/>
          </a:blip>
          <a:stretch>
            <a:fillRect/>
          </a:stretch>
        </p:blipFill>
        <p:spPr>
          <a:xfrm>
            <a:off x="1497750" y="8197413"/>
            <a:ext cx="4483525" cy="3333776"/>
          </a:xfrm>
          <a:prstGeom prst="rect">
            <a:avLst/>
          </a:prstGeom>
          <a:noFill/>
          <a:ln>
            <a:noFill/>
          </a:ln>
        </p:spPr>
      </p:pic>
      <p:sp>
        <p:nvSpPr>
          <p:cNvPr id="237" name="Google Shape;237;p27"/>
          <p:cNvSpPr txBox="1"/>
          <p:nvPr/>
        </p:nvSpPr>
        <p:spPr>
          <a:xfrm>
            <a:off x="969350" y="15845725"/>
            <a:ext cx="13239000" cy="834302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GB" sz="3000" b="1" i="1" dirty="0" err="1">
                <a:solidFill>
                  <a:srgbClr val="CC0000"/>
                </a:solidFill>
                <a:latin typeface="EB Garamond"/>
                <a:ea typeface="EB Garamond"/>
                <a:cs typeface="EB Garamond"/>
                <a:sym typeface="EB Garamond"/>
              </a:rPr>
              <a:t>Chronologie</a:t>
            </a:r>
            <a:r>
              <a:rPr lang="en-GB" sz="3000" b="1" i="1" dirty="0">
                <a:solidFill>
                  <a:srgbClr val="CC0000"/>
                </a:solidFill>
                <a:latin typeface="EB Garamond"/>
                <a:ea typeface="EB Garamond"/>
                <a:cs typeface="EB Garamond"/>
                <a:sym typeface="EB Garamond"/>
              </a:rPr>
              <a:t> d’un </a:t>
            </a:r>
            <a:r>
              <a:rPr lang="en-GB" sz="3000" b="1" i="1" dirty="0" err="1">
                <a:solidFill>
                  <a:srgbClr val="CC0000"/>
                </a:solidFill>
                <a:latin typeface="EB Garamond"/>
                <a:ea typeface="EB Garamond"/>
                <a:cs typeface="EB Garamond"/>
                <a:sym typeface="EB Garamond"/>
              </a:rPr>
              <a:t>désastre</a:t>
            </a:r>
            <a:r>
              <a:rPr lang="en-GB" sz="3000" b="1" i="1" dirty="0">
                <a:solidFill>
                  <a:srgbClr val="CC0000"/>
                </a:solidFill>
                <a:latin typeface="EB Garamond"/>
                <a:ea typeface="EB Garamond"/>
                <a:cs typeface="EB Garamond"/>
                <a:sym typeface="EB Garamond"/>
              </a:rPr>
              <a:t> </a:t>
            </a:r>
            <a:endParaRPr lang="en-GB" sz="3000" b="1" i="1" dirty="0">
              <a:solidFill>
                <a:srgbClr val="CC0000"/>
              </a:solidFill>
              <a:latin typeface="EB Garamond"/>
              <a:ea typeface="EB Garamond"/>
              <a:cs typeface="EB Garamond"/>
              <a:sym typeface="EB Garamond"/>
            </a:endParaRPr>
          </a:p>
          <a:p>
            <a:pPr marL="0" lvl="0" indent="0" algn="just" rtl="0">
              <a:lnSpc>
                <a:spcPct val="115000"/>
              </a:lnSpc>
              <a:spcBef>
                <a:spcPts val="0"/>
              </a:spcBef>
              <a:spcAft>
                <a:spcPts val="0"/>
              </a:spcAft>
              <a:buClr>
                <a:schemeClr val="dk1"/>
              </a:buClr>
              <a:buSzPts val="1100"/>
              <a:buFont typeface="Arial"/>
              <a:buNone/>
            </a:pPr>
            <a:endParaRPr sz="1100" b="1" i="1" dirty="0">
              <a:solidFill>
                <a:srgbClr val="CC0000"/>
              </a:solidFill>
              <a:latin typeface="EB Garamond"/>
              <a:ea typeface="EB Garamond"/>
              <a:cs typeface="EB Garamond"/>
              <a:sym typeface="EB Garamond"/>
            </a:endParaRPr>
          </a:p>
          <a:p>
            <a:pPr marL="0" lvl="0" indent="0" algn="just" rtl="0">
              <a:lnSpc>
                <a:spcPct val="115000"/>
              </a:lnSpc>
              <a:spcBef>
                <a:spcPts val="0"/>
              </a:spcBef>
              <a:spcAft>
                <a:spcPts val="0"/>
              </a:spcAft>
              <a:buClr>
                <a:schemeClr val="dk1"/>
              </a:buClr>
              <a:buSzPts val="1100"/>
              <a:buFont typeface="Arial"/>
              <a:buNone/>
            </a:pPr>
            <a:r>
              <a:rPr lang="en-GB" sz="2800" dirty="0" err="1">
                <a:solidFill>
                  <a:schemeClr val="dk1"/>
                </a:solidFill>
                <a:latin typeface="EB Garamond"/>
                <a:ea typeface="EB Garamond"/>
                <a:cs typeface="EB Garamond"/>
                <a:sym typeface="EB Garamond"/>
              </a:rPr>
              <a:t>Dans</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années</a:t>
            </a:r>
            <a:r>
              <a:rPr lang="en-GB" sz="2800" dirty="0">
                <a:solidFill>
                  <a:schemeClr val="dk1"/>
                </a:solidFill>
                <a:latin typeface="EB Garamond"/>
                <a:ea typeface="EB Garamond"/>
                <a:cs typeface="EB Garamond"/>
                <a:sym typeface="EB Garamond"/>
              </a:rPr>
              <a:t> 1990, suite au retour de </a:t>
            </a:r>
            <a:r>
              <a:rPr lang="en-GB" sz="2800" dirty="0" err="1">
                <a:solidFill>
                  <a:schemeClr val="dk1"/>
                </a:solidFill>
                <a:latin typeface="EB Garamond"/>
                <a:ea typeface="EB Garamond"/>
                <a:cs typeface="EB Garamond"/>
                <a:sym typeface="EB Garamond"/>
              </a:rPr>
              <a:t>périodes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pluvieuses</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ouvrages</a:t>
            </a:r>
            <a:r>
              <a:rPr lang="en-GB" sz="2800" dirty="0">
                <a:solidFill>
                  <a:schemeClr val="dk1"/>
                </a:solidFill>
                <a:latin typeface="EB Garamond"/>
                <a:ea typeface="EB Garamond"/>
                <a:cs typeface="EB Garamond"/>
                <a:sym typeface="EB Garamond"/>
              </a:rPr>
              <a:t> ne </a:t>
            </a:r>
            <a:r>
              <a:rPr lang="en-GB" sz="2800" dirty="0" err="1">
                <a:solidFill>
                  <a:schemeClr val="dk1"/>
                </a:solidFill>
                <a:latin typeface="EB Garamond"/>
                <a:ea typeface="EB Garamond"/>
                <a:cs typeface="EB Garamond"/>
                <a:sym typeface="EB Garamond"/>
              </a:rPr>
              <a:t>suffisent</a:t>
            </a:r>
            <a:r>
              <a:rPr lang="en-GB" sz="2800" dirty="0">
                <a:solidFill>
                  <a:schemeClr val="dk1"/>
                </a:solidFill>
                <a:latin typeface="EB Garamond"/>
                <a:ea typeface="EB Garamond"/>
                <a:cs typeface="EB Garamond"/>
                <a:sym typeface="EB Garamond"/>
              </a:rPr>
              <a:t> plus à </a:t>
            </a:r>
            <a:r>
              <a:rPr lang="en-GB" sz="2800" dirty="0" err="1">
                <a:solidFill>
                  <a:schemeClr val="dk1"/>
                </a:solidFill>
                <a:latin typeface="EB Garamond"/>
                <a:ea typeface="EB Garamond"/>
                <a:cs typeface="EB Garamond"/>
                <a:sym typeface="EB Garamond"/>
              </a:rPr>
              <a:t>contrôler</a:t>
            </a:r>
            <a:r>
              <a:rPr lang="en-GB" sz="2800" dirty="0">
                <a:solidFill>
                  <a:schemeClr val="dk1"/>
                </a:solidFill>
                <a:latin typeface="EB Garamond"/>
                <a:ea typeface="EB Garamond"/>
                <a:cs typeface="EB Garamond"/>
                <a:sym typeface="EB Garamond"/>
              </a:rPr>
              <a:t> les </a:t>
            </a:r>
            <a:r>
              <a:rPr lang="en-GB" sz="2800" dirty="0" err="1">
                <a:solidFill>
                  <a:schemeClr val="dk1"/>
                </a:solidFill>
                <a:latin typeface="EB Garamond"/>
                <a:ea typeface="EB Garamond"/>
                <a:cs typeface="EB Garamond"/>
                <a:sym typeface="EB Garamond"/>
              </a:rPr>
              <a:t>crues</a:t>
            </a:r>
            <a:r>
              <a:rPr lang="en-GB" sz="2800" dirty="0">
                <a:solidFill>
                  <a:schemeClr val="dk1"/>
                </a:solidFill>
                <a:latin typeface="EB Garamond"/>
                <a:ea typeface="EB Garamond"/>
                <a:cs typeface="EB Garamond"/>
                <a:sym typeface="EB Garamond"/>
              </a:rPr>
              <a:t> qui </a:t>
            </a:r>
            <a:r>
              <a:rPr lang="en-GB" sz="2800" dirty="0" err="1">
                <a:solidFill>
                  <a:schemeClr val="dk1"/>
                </a:solidFill>
                <a:latin typeface="EB Garamond"/>
                <a:ea typeface="EB Garamond"/>
                <a:cs typeface="EB Garamond"/>
                <a:sym typeface="EB Garamond"/>
              </a:rPr>
              <a:t>provoquent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régulièrement</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grandes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inondations</a:t>
            </a:r>
            <a:r>
              <a:rPr lang="en-GB" sz="2800" dirty="0">
                <a:solidFill>
                  <a:schemeClr val="dk1"/>
                </a:solidFill>
                <a:latin typeface="EB Garamond"/>
                <a:ea typeface="EB Garamond"/>
                <a:cs typeface="EB Garamond"/>
                <a:sym typeface="EB Garamond"/>
              </a:rPr>
              <a:t> aux </a:t>
            </a:r>
            <a:r>
              <a:rPr lang="en-GB" sz="2800" dirty="0" err="1">
                <a:solidFill>
                  <a:schemeClr val="dk1"/>
                </a:solidFill>
                <a:latin typeface="EB Garamond"/>
                <a:ea typeface="EB Garamond"/>
                <a:cs typeface="EB Garamond"/>
                <a:sym typeface="EB Garamond"/>
              </a:rPr>
              <a:t>conséquences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catastrophiques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2003, le </a:t>
            </a:r>
            <a:r>
              <a:rPr lang="en-GB" sz="2800" dirty="0" err="1">
                <a:solidFill>
                  <a:schemeClr val="dk1"/>
                </a:solidFill>
                <a:latin typeface="EB Garamond"/>
                <a:ea typeface="EB Garamond"/>
                <a:cs typeface="EB Garamond"/>
                <a:sym typeface="EB Garamond"/>
              </a:rPr>
              <a:t>seuil</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d’inondation</a:t>
            </a:r>
            <a:r>
              <a:rPr lang="en-GB" sz="2800" dirty="0">
                <a:solidFill>
                  <a:schemeClr val="dk1"/>
                </a:solidFill>
                <a:latin typeface="EB Garamond"/>
                <a:ea typeface="EB Garamond"/>
                <a:cs typeface="EB Garamond"/>
                <a:sym typeface="EB Garamond"/>
              </a:rPr>
              <a:t> de 1,2 </a:t>
            </a:r>
            <a:r>
              <a:rPr lang="en-GB" sz="2800" dirty="0" err="1">
                <a:solidFill>
                  <a:schemeClr val="dk1"/>
                </a:solidFill>
                <a:latin typeface="EB Garamond"/>
                <a:ea typeface="EB Garamond"/>
                <a:cs typeface="EB Garamond"/>
                <a:sym typeface="EB Garamond"/>
              </a:rPr>
              <a:t>mètre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dépassé</a:t>
            </a:r>
            <a:r>
              <a:rPr lang="en-GB" sz="2800" dirty="0">
                <a:solidFill>
                  <a:schemeClr val="dk1"/>
                </a:solidFill>
                <a:latin typeface="EB Garamond"/>
                <a:ea typeface="EB Garamond"/>
                <a:cs typeface="EB Garamond"/>
                <a:sym typeface="EB Garamond"/>
              </a:rPr>
              <a:t> début </a:t>
            </a:r>
            <a:r>
              <a:rPr lang="en-GB" sz="2800" dirty="0" err="1">
                <a:solidFill>
                  <a:schemeClr val="dk1"/>
                </a:solidFill>
                <a:latin typeface="EB Garamond"/>
                <a:ea typeface="EB Garamond"/>
                <a:cs typeface="EB Garamond"/>
                <a:sym typeface="EB Garamond"/>
              </a:rPr>
              <a:t>septembre</a:t>
            </a:r>
            <a:r>
              <a:rPr lang="en-GB" sz="2800" dirty="0">
                <a:solidFill>
                  <a:schemeClr val="dk1"/>
                </a:solidFill>
                <a:latin typeface="EB Garamond"/>
                <a:ea typeface="EB Garamond"/>
                <a:cs typeface="EB Garamond"/>
                <a:sym typeface="EB Garamond"/>
              </a:rPr>
              <a:t> pour se </a:t>
            </a:r>
            <a:r>
              <a:rPr lang="en-GB" sz="2800" dirty="0" err="1">
                <a:solidFill>
                  <a:schemeClr val="dk1"/>
                </a:solidFill>
                <a:latin typeface="EB Garamond"/>
                <a:ea typeface="EB Garamond"/>
                <a:cs typeface="EB Garamond"/>
                <a:sym typeface="EB Garamond"/>
              </a:rPr>
              <a:t>maintenir</a:t>
            </a:r>
            <a:r>
              <a:rPr lang="en-GB" sz="2800" dirty="0">
                <a:solidFill>
                  <a:schemeClr val="dk1"/>
                </a:solidFill>
                <a:latin typeface="EB Garamond"/>
                <a:ea typeface="EB Garamond"/>
                <a:cs typeface="EB Garamond"/>
                <a:sym typeface="EB Garamond"/>
              </a:rPr>
              <a:t> à 1,33 </a:t>
            </a:r>
            <a:r>
              <a:rPr lang="en-GB" sz="2800" dirty="0" err="1">
                <a:solidFill>
                  <a:schemeClr val="dk1"/>
                </a:solidFill>
                <a:latin typeface="EB Garamond"/>
                <a:ea typeface="EB Garamond"/>
                <a:cs typeface="EB Garamond"/>
                <a:sym typeface="EB Garamond"/>
              </a:rPr>
              <a:t>mètres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jusqu’au</a:t>
            </a:r>
            <a:r>
              <a:rPr lang="en-GB" sz="2800" dirty="0">
                <a:solidFill>
                  <a:schemeClr val="dk1"/>
                </a:solidFill>
                <a:latin typeface="EB Garamond"/>
                <a:ea typeface="EB Garamond"/>
                <a:cs typeface="EB Garamond"/>
                <a:sym typeface="EB Garamond"/>
              </a:rPr>
              <a:t> 3 </a:t>
            </a:r>
            <a:r>
              <a:rPr lang="en-GB" sz="2800" dirty="0" err="1">
                <a:solidFill>
                  <a:schemeClr val="dk1"/>
                </a:solidFill>
                <a:latin typeface="EB Garamond"/>
                <a:ea typeface="EB Garamond"/>
                <a:cs typeface="EB Garamond"/>
                <a:sym typeface="EB Garamond"/>
              </a:rPr>
              <a:t>octobre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L’Etat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décide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alors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afin</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gérer</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cette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crue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évacuant</a:t>
            </a:r>
            <a:r>
              <a:rPr lang="en-GB" sz="2800" dirty="0">
                <a:solidFill>
                  <a:schemeClr val="dk1"/>
                </a:solidFill>
                <a:latin typeface="EB Garamond"/>
                <a:ea typeface="EB Garamond"/>
                <a:cs typeface="EB Garamond"/>
                <a:sym typeface="EB Garamond"/>
              </a:rPr>
              <a:t> le surplus </a:t>
            </a:r>
            <a:r>
              <a:rPr lang="en-GB" sz="2800" dirty="0" err="1">
                <a:solidFill>
                  <a:schemeClr val="dk1"/>
                </a:solidFill>
                <a:latin typeface="EB Garamond"/>
                <a:ea typeface="EB Garamond"/>
                <a:cs typeface="EB Garamond"/>
                <a:sym typeface="EB Garamond"/>
              </a:rPr>
              <a:t>d’eau</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vers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l’Océan</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Atlantique</a:t>
            </a:r>
            <a:r>
              <a:rPr lang="en-GB" sz="2800" dirty="0">
                <a:solidFill>
                  <a:schemeClr val="dk1"/>
                </a:solidFill>
                <a:latin typeface="EB Garamond"/>
                <a:ea typeface="EB Garamond"/>
                <a:cs typeface="EB Garamond"/>
                <a:sym typeface="EB Garamond"/>
              </a:rPr>
              <a:t>, de </a:t>
            </a:r>
            <a:r>
              <a:rPr lang="en-GB" sz="2800" b="1" dirty="0" err="1">
                <a:solidFill>
                  <a:schemeClr val="dk1"/>
                </a:solidFill>
                <a:latin typeface="EB Garamond"/>
                <a:ea typeface="EB Garamond"/>
                <a:cs typeface="EB Garamond"/>
                <a:sym typeface="EB Garamond"/>
              </a:rPr>
              <a:t>creuser</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une</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brèche</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artificielle</a:t>
            </a:r>
            <a:r>
              <a:rPr lang="en-GB" sz="2800" dirty="0">
                <a:solidFill>
                  <a:schemeClr val="dk1"/>
                </a:solidFill>
                <a:latin typeface="EB Garamond"/>
                <a:ea typeface="EB Garamond"/>
                <a:cs typeface="EB Garamond"/>
                <a:sym typeface="EB Garamond"/>
              </a:rPr>
              <a:t> (un canal </a:t>
            </a:r>
            <a:r>
              <a:rPr lang="en-GB" sz="2800" dirty="0" err="1">
                <a:solidFill>
                  <a:schemeClr val="dk1"/>
                </a:solidFill>
                <a:latin typeface="EB Garamond"/>
                <a:ea typeface="EB Garamond"/>
                <a:cs typeface="EB Garamond"/>
                <a:sym typeface="EB Garamond"/>
              </a:rPr>
              <a:t>d’écoulement</a:t>
            </a:r>
            <a:r>
              <a:rPr lang="en-GB" sz="2800" dirty="0">
                <a:solidFill>
                  <a:schemeClr val="dk1"/>
                </a:solidFill>
                <a:latin typeface="EB Garamond"/>
                <a:ea typeface="EB Garamond"/>
                <a:cs typeface="EB Garamond"/>
                <a:sym typeface="EB Garamond"/>
              </a:rPr>
              <a:t>) de 4 </a:t>
            </a:r>
            <a:r>
              <a:rPr lang="en-GB" sz="2800" dirty="0" err="1">
                <a:solidFill>
                  <a:schemeClr val="dk1"/>
                </a:solidFill>
                <a:latin typeface="EB Garamond"/>
                <a:ea typeface="EB Garamond"/>
                <a:cs typeface="EB Garamond"/>
                <a:sym typeface="EB Garamond"/>
              </a:rPr>
              <a:t>mètres</a:t>
            </a:r>
            <a:r>
              <a:rPr lang="en-GB" sz="2800" dirty="0">
                <a:solidFill>
                  <a:schemeClr val="dk1"/>
                </a:solidFill>
                <a:latin typeface="EB Garamond"/>
                <a:ea typeface="EB Garamond"/>
                <a:cs typeface="EB Garamond"/>
                <a:sym typeface="EB Garamond"/>
              </a:rPr>
              <a:t> de large </a:t>
            </a:r>
            <a:r>
              <a:rPr lang="en-GB" sz="2800" dirty="0" err="1">
                <a:solidFill>
                  <a:schemeClr val="dk1"/>
                </a:solidFill>
                <a:latin typeface="EB Garamond"/>
                <a:ea typeface="EB Garamond"/>
                <a:cs typeface="EB Garamond"/>
                <a:sym typeface="EB Garamond"/>
              </a:rPr>
              <a:t>durant</a:t>
            </a:r>
            <a:r>
              <a:rPr lang="en-GB" sz="2800" dirty="0">
                <a:solidFill>
                  <a:schemeClr val="dk1"/>
                </a:solidFill>
                <a:latin typeface="EB Garamond"/>
                <a:ea typeface="EB Garamond"/>
                <a:cs typeface="EB Garamond"/>
                <a:sym typeface="EB Garamond"/>
              </a:rPr>
              <a:t> la </a:t>
            </a:r>
            <a:r>
              <a:rPr lang="en-GB" sz="2800" dirty="0" err="1">
                <a:solidFill>
                  <a:schemeClr val="dk1"/>
                </a:solidFill>
                <a:latin typeface="EB Garamond"/>
                <a:ea typeface="EB Garamond"/>
                <a:cs typeface="EB Garamond"/>
                <a:sym typeface="EB Garamond"/>
              </a:rPr>
              <a:t>nuit</a:t>
            </a:r>
            <a:r>
              <a:rPr lang="en-GB" sz="2800" dirty="0">
                <a:solidFill>
                  <a:schemeClr val="dk1"/>
                </a:solidFill>
                <a:latin typeface="EB Garamond"/>
                <a:ea typeface="EB Garamond"/>
                <a:cs typeface="EB Garamond"/>
                <a:sym typeface="EB Garamond"/>
              </a:rPr>
              <a:t> du 3 au 4 </a:t>
            </a:r>
            <a:r>
              <a:rPr lang="en-GB" sz="2800" dirty="0" err="1">
                <a:solidFill>
                  <a:schemeClr val="dk1"/>
                </a:solidFill>
                <a:latin typeface="EB Garamond"/>
                <a:ea typeface="EB Garamond"/>
                <a:cs typeface="EB Garamond"/>
                <a:sym typeface="EB Garamond"/>
              </a:rPr>
              <a:t>octobre</a:t>
            </a:r>
            <a:r>
              <a:rPr lang="en-GB" sz="2800" dirty="0">
                <a:solidFill>
                  <a:schemeClr val="dk1"/>
                </a:solidFill>
                <a:latin typeface="EB Garamond"/>
                <a:ea typeface="EB Garamond"/>
                <a:cs typeface="EB Garamond"/>
                <a:sym typeface="EB Garamond"/>
              </a:rPr>
              <a:t>, à 7 </a:t>
            </a:r>
            <a:r>
              <a:rPr lang="en-GB" sz="2800" dirty="0" err="1">
                <a:solidFill>
                  <a:schemeClr val="dk1"/>
                </a:solidFill>
                <a:latin typeface="EB Garamond"/>
                <a:ea typeface="EB Garamond"/>
                <a:cs typeface="EB Garamond"/>
                <a:sym typeface="EB Garamond"/>
              </a:rPr>
              <a:t>kilomètres</a:t>
            </a:r>
            <a:r>
              <a:rPr lang="en-GB" sz="2800" dirty="0">
                <a:solidFill>
                  <a:schemeClr val="dk1"/>
                </a:solidFill>
                <a:latin typeface="EB Garamond"/>
                <a:ea typeface="EB Garamond"/>
                <a:cs typeface="EB Garamond"/>
                <a:sym typeface="EB Garamond"/>
              </a:rPr>
              <a:t> au </a:t>
            </a:r>
            <a:r>
              <a:rPr lang="en-GB" sz="2800" dirty="0" err="1">
                <a:solidFill>
                  <a:schemeClr val="dk1"/>
                </a:solidFill>
                <a:latin typeface="EB Garamond"/>
                <a:ea typeface="EB Garamond"/>
                <a:cs typeface="EB Garamond"/>
                <a:sym typeface="EB Garamond"/>
              </a:rPr>
              <a:t>Sud</a:t>
            </a:r>
            <a:r>
              <a:rPr lang="en-GB" sz="2800" dirty="0">
                <a:solidFill>
                  <a:schemeClr val="dk1"/>
                </a:solidFill>
                <a:latin typeface="EB Garamond"/>
                <a:ea typeface="EB Garamond"/>
                <a:cs typeface="EB Garamond"/>
                <a:sym typeface="EB Garamond"/>
              </a:rPr>
              <a:t> de Saint-Louis. Elle </a:t>
            </a:r>
            <a:r>
              <a:rPr lang="en-GB" sz="2800" dirty="0" err="1">
                <a:solidFill>
                  <a:schemeClr val="dk1"/>
                </a:solidFill>
                <a:latin typeface="EB Garamond"/>
                <a:ea typeface="EB Garamond"/>
                <a:cs typeface="EB Garamond"/>
                <a:sym typeface="EB Garamond"/>
              </a:rPr>
              <a:t>est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suivie</a:t>
            </a:r>
            <a:r>
              <a:rPr lang="en-GB" sz="2800" dirty="0">
                <a:solidFill>
                  <a:schemeClr val="dk1"/>
                </a:solidFill>
                <a:latin typeface="EB Garamond"/>
                <a:ea typeface="EB Garamond"/>
                <a:cs typeface="EB Garamond"/>
                <a:sym typeface="EB Garamond"/>
              </a:rPr>
              <a:t> d’un </a:t>
            </a:r>
            <a:r>
              <a:rPr lang="en-GB" sz="2800" dirty="0" err="1">
                <a:solidFill>
                  <a:schemeClr val="dk1"/>
                </a:solidFill>
                <a:latin typeface="EB Garamond"/>
                <a:ea typeface="EB Garamond"/>
                <a:cs typeface="EB Garamond"/>
                <a:sym typeface="EB Garamond"/>
              </a:rPr>
              <a:t>élargissement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très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rapide</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largeur</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brèche</a:t>
            </a:r>
            <a:r>
              <a:rPr lang="en-GB" sz="2800" dirty="0">
                <a:solidFill>
                  <a:schemeClr val="dk1"/>
                </a:solidFill>
                <a:latin typeface="EB Garamond"/>
                <a:ea typeface="EB Garamond"/>
                <a:cs typeface="EB Garamond"/>
                <a:sym typeface="EB Garamond"/>
              </a:rPr>
              <a:t> : de 4 </a:t>
            </a:r>
            <a:r>
              <a:rPr lang="en-GB" sz="2800" dirty="0" err="1">
                <a:solidFill>
                  <a:schemeClr val="dk1"/>
                </a:solidFill>
                <a:latin typeface="EB Garamond"/>
                <a:ea typeface="EB Garamond"/>
                <a:cs typeface="EB Garamond"/>
                <a:sym typeface="EB Garamond"/>
              </a:rPr>
              <a:t>mètres</a:t>
            </a:r>
            <a:r>
              <a:rPr lang="en-GB" sz="2800" dirty="0">
                <a:solidFill>
                  <a:schemeClr val="dk1"/>
                </a:solidFill>
                <a:latin typeface="EB Garamond"/>
                <a:ea typeface="EB Garamond"/>
                <a:cs typeface="EB Garamond"/>
                <a:sym typeface="EB Garamond"/>
              </a:rPr>
              <a:t> à son </a:t>
            </a:r>
            <a:r>
              <a:rPr lang="en-GB" sz="2800" dirty="0" err="1">
                <a:solidFill>
                  <a:schemeClr val="dk1"/>
                </a:solidFill>
                <a:latin typeface="EB Garamond"/>
                <a:ea typeface="EB Garamond"/>
                <a:cs typeface="EB Garamond"/>
                <a:sym typeface="EB Garamond"/>
              </a:rPr>
              <a:t>ouverture</a:t>
            </a:r>
            <a:r>
              <a:rPr lang="en-GB" sz="2800" dirty="0">
                <a:solidFill>
                  <a:schemeClr val="dk1"/>
                </a:solidFill>
                <a:latin typeface="EB Garamond"/>
                <a:ea typeface="EB Garamond"/>
                <a:cs typeface="EB Garamond"/>
                <a:sym typeface="EB Garamond"/>
              </a:rPr>
              <a:t> à 2 </a:t>
            </a:r>
            <a:r>
              <a:rPr lang="en-GB" sz="2800" dirty="0" err="1">
                <a:solidFill>
                  <a:schemeClr val="dk1"/>
                </a:solidFill>
                <a:latin typeface="EB Garamond"/>
                <a:ea typeface="EB Garamond"/>
                <a:cs typeface="EB Garamond"/>
                <a:sym typeface="EB Garamond"/>
              </a:rPr>
              <a:t>kilomètres</a:t>
            </a:r>
            <a:r>
              <a:rPr lang="en-GB" sz="2800" dirty="0">
                <a:solidFill>
                  <a:schemeClr val="dk1"/>
                </a:solidFill>
                <a:latin typeface="EB Garamond"/>
                <a:ea typeface="EB Garamond"/>
                <a:cs typeface="EB Garamond"/>
                <a:sym typeface="EB Garamond"/>
              </a:rPr>
              <a:t> fin 2006. </a:t>
            </a:r>
            <a:r>
              <a:rPr lang="en-GB" sz="2800" dirty="0" err="1">
                <a:solidFill>
                  <a:schemeClr val="dk1"/>
                </a:solidFill>
                <a:latin typeface="EB Garamond"/>
                <a:ea typeface="EB Garamond"/>
                <a:cs typeface="EB Garamond"/>
                <a:sym typeface="EB Garamond"/>
              </a:rPr>
              <a:t>En</a:t>
            </a:r>
            <a:r>
              <a:rPr lang="en-GB" sz="2800" dirty="0">
                <a:solidFill>
                  <a:schemeClr val="dk1"/>
                </a:solidFill>
                <a:latin typeface="EB Garamond"/>
                <a:ea typeface="EB Garamond"/>
                <a:cs typeface="EB Garamond"/>
                <a:sym typeface="EB Garamond"/>
              </a:rPr>
              <a:t> 2012, </a:t>
            </a:r>
            <a:r>
              <a:rPr lang="en-GB" sz="2800" dirty="0" err="1">
                <a:solidFill>
                  <a:schemeClr val="dk1"/>
                </a:solidFill>
                <a:latin typeface="EB Garamond"/>
                <a:ea typeface="EB Garamond"/>
                <a:cs typeface="EB Garamond"/>
                <a:sym typeface="EB Garamond"/>
              </a:rPr>
              <a:t>l’ouverture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naturelle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deux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nouvelles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brèches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fait du bas </a:t>
            </a:r>
            <a:r>
              <a:rPr lang="en-GB" sz="2800" dirty="0" err="1">
                <a:solidFill>
                  <a:schemeClr val="dk1"/>
                </a:solidFill>
                <a:latin typeface="EB Garamond"/>
                <a:ea typeface="EB Garamond"/>
                <a:cs typeface="EB Garamond"/>
                <a:sym typeface="EB Garamond"/>
              </a:rPr>
              <a:t>estuaire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une</a:t>
            </a:r>
            <a:r>
              <a:rPr lang="en-GB" sz="2800"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baie</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largement</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ouverte</a:t>
            </a:r>
            <a:r>
              <a:rPr lang="en-GB" sz="2800" b="1" dirty="0">
                <a:solidFill>
                  <a:schemeClr val="dk1"/>
                </a:solidFill>
                <a:latin typeface="EB Garamond"/>
                <a:ea typeface="EB Garamond"/>
                <a:cs typeface="EB Garamond"/>
                <a:sym typeface="EB Garamond"/>
              </a:rPr>
              <a:t> sur la </a:t>
            </a:r>
            <a:r>
              <a:rPr lang="en-GB" sz="2800" b="1" dirty="0" err="1">
                <a:solidFill>
                  <a:schemeClr val="dk1"/>
                </a:solidFill>
                <a:latin typeface="EB Garamond"/>
                <a:ea typeface="EB Garamond"/>
                <a:cs typeface="EB Garamond"/>
                <a:sym typeface="EB Garamond"/>
              </a:rPr>
              <a:t>mer</a:t>
            </a:r>
            <a:r>
              <a:rPr lang="en-GB" sz="2800" b="1" dirty="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et </a:t>
            </a:r>
            <a:r>
              <a:rPr lang="en-GB" sz="2800" dirty="0" err="1">
                <a:solidFill>
                  <a:schemeClr val="dk1"/>
                </a:solidFill>
                <a:latin typeface="EB Garamond"/>
                <a:ea typeface="EB Garamond"/>
                <a:cs typeface="EB Garamond"/>
                <a:sym typeface="EB Garamond"/>
              </a:rPr>
              <a:t>soumise</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ses</a:t>
            </a:r>
            <a:r>
              <a:rPr lang="en-GB" sz="2800" dirty="0">
                <a:solidFill>
                  <a:schemeClr val="dk1"/>
                </a:solidFill>
                <a:latin typeface="EB Garamond"/>
                <a:ea typeface="EB Garamond"/>
                <a:cs typeface="EB Garamond"/>
                <a:sym typeface="EB Garamond"/>
              </a:rPr>
              <a:t> conditions. </a:t>
            </a:r>
            <a:endParaRPr sz="2800" dirty="0">
              <a:solidFill>
                <a:schemeClr val="dk1"/>
              </a:solidFill>
              <a:latin typeface="EB Garamond"/>
              <a:ea typeface="EB Garamond"/>
              <a:cs typeface="EB Garamond"/>
              <a:sym typeface="EB Garamond"/>
            </a:endParaRPr>
          </a:p>
          <a:p>
            <a:pPr marL="0" lvl="0" indent="0" algn="ctr" rtl="0">
              <a:lnSpc>
                <a:spcPct val="115000"/>
              </a:lnSpc>
              <a:spcBef>
                <a:spcPts val="0"/>
              </a:spcBef>
              <a:spcAft>
                <a:spcPts val="0"/>
              </a:spcAft>
              <a:buClr>
                <a:schemeClr val="dk1"/>
              </a:buClr>
              <a:buSzPts val="1100"/>
              <a:buFont typeface="Arial"/>
              <a:buNone/>
            </a:pPr>
            <a:endParaRPr sz="2800" dirty="0">
              <a:solidFill>
                <a:schemeClr val="dk1"/>
              </a:solidFill>
              <a:latin typeface="EB Garamond"/>
              <a:ea typeface="EB Garamond"/>
              <a:cs typeface="EB Garamond"/>
              <a:sym typeface="EB Garamond"/>
            </a:endParaRPr>
          </a:p>
          <a:p>
            <a:pPr marL="0" lvl="0" indent="0" algn="just" rtl="0">
              <a:lnSpc>
                <a:spcPct val="115000"/>
              </a:lnSpc>
              <a:spcBef>
                <a:spcPts val="0"/>
              </a:spcBef>
              <a:spcAft>
                <a:spcPts val="0"/>
              </a:spcAft>
              <a:buClr>
                <a:schemeClr val="dk1"/>
              </a:buClr>
              <a:buSzPts val="1100"/>
              <a:buFont typeface="Arial"/>
              <a:buNone/>
            </a:pPr>
            <a:r>
              <a:rPr lang="en-GB" sz="2800" dirty="0">
                <a:solidFill>
                  <a:schemeClr val="dk1"/>
                </a:solidFill>
                <a:latin typeface="EB Garamond"/>
                <a:ea typeface="EB Garamond"/>
                <a:cs typeface="EB Garamond"/>
                <a:sym typeface="EB Garamond"/>
              </a:rPr>
              <a:t>On observe </a:t>
            </a:r>
            <a:r>
              <a:rPr lang="en-GB" sz="2800" dirty="0" err="1">
                <a:solidFill>
                  <a:schemeClr val="dk1"/>
                </a:solidFill>
                <a:latin typeface="EB Garamond"/>
                <a:ea typeface="EB Garamond"/>
                <a:cs typeface="EB Garamond"/>
                <a:sym typeface="EB Garamond"/>
              </a:rPr>
              <a:t>alors</a:t>
            </a:r>
            <a:r>
              <a:rPr lang="en-GB" sz="2800" dirty="0">
                <a:solidFill>
                  <a:schemeClr val="dk1"/>
                </a:solidFill>
                <a:latin typeface="EB Garamond"/>
                <a:ea typeface="EB Garamond"/>
                <a:cs typeface="EB Garamond"/>
                <a:sym typeface="EB Garamond"/>
              </a:rPr>
              <a:t> des impacts </a:t>
            </a:r>
            <a:r>
              <a:rPr lang="en-GB" sz="2800" dirty="0" err="1">
                <a:solidFill>
                  <a:schemeClr val="dk1"/>
                </a:solidFill>
                <a:latin typeface="EB Garamond"/>
                <a:ea typeface="EB Garamond"/>
                <a:cs typeface="EB Garamond"/>
                <a:sym typeface="EB Garamond"/>
              </a:rPr>
              <a:t>comme</a:t>
            </a:r>
            <a:r>
              <a:rPr lang="en-GB" sz="2800" dirty="0">
                <a:solidFill>
                  <a:schemeClr val="dk1"/>
                </a:solidFill>
                <a:latin typeface="EB Garamond"/>
                <a:ea typeface="EB Garamond"/>
                <a:cs typeface="EB Garamond"/>
                <a:sym typeface="EB Garamond"/>
              </a:rPr>
              <a:t> la </a:t>
            </a:r>
            <a:r>
              <a:rPr lang="en-GB" sz="2800" b="1" dirty="0" err="1">
                <a:solidFill>
                  <a:schemeClr val="dk1"/>
                </a:solidFill>
                <a:latin typeface="EB Garamond"/>
                <a:ea typeface="EB Garamond"/>
                <a:cs typeface="EB Garamond"/>
                <a:sym typeface="EB Garamond"/>
              </a:rPr>
              <a:t>salinisation</a:t>
            </a:r>
            <a:r>
              <a:rPr lang="en-GB" sz="2800" b="1" dirty="0">
                <a:solidFill>
                  <a:schemeClr val="dk1"/>
                </a:solidFill>
                <a:latin typeface="EB Garamond"/>
                <a:ea typeface="EB Garamond"/>
                <a:cs typeface="EB Garamond"/>
                <a:sym typeface="EB Garamond"/>
              </a:rPr>
              <a:t> des </a:t>
            </a:r>
            <a:r>
              <a:rPr lang="en-GB" sz="2800" b="1" dirty="0" err="1">
                <a:solidFill>
                  <a:schemeClr val="dk1"/>
                </a:solidFill>
                <a:latin typeface="EB Garamond"/>
                <a:ea typeface="EB Garamond"/>
                <a:cs typeface="EB Garamond"/>
                <a:sym typeface="EB Garamond"/>
              </a:rPr>
              <a:t>eaux</a:t>
            </a:r>
            <a:r>
              <a:rPr lang="en-GB" sz="2800" b="1" dirty="0">
                <a:solidFill>
                  <a:schemeClr val="dk1"/>
                </a:solidFill>
                <a:latin typeface="EB Garamond"/>
                <a:ea typeface="EB Garamond"/>
                <a:cs typeface="EB Garamond"/>
                <a:sym typeface="EB Garamond"/>
              </a:rPr>
              <a:t> et des </a:t>
            </a:r>
            <a:r>
              <a:rPr lang="en-GB" sz="2800" b="1" dirty="0" err="1">
                <a:solidFill>
                  <a:schemeClr val="dk1"/>
                </a:solidFill>
                <a:latin typeface="EB Garamond"/>
                <a:ea typeface="EB Garamond"/>
                <a:cs typeface="EB Garamond"/>
                <a:sym typeface="EB Garamond"/>
              </a:rPr>
              <a:t>terres</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inondations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liées</a:t>
            </a:r>
            <a:r>
              <a:rPr lang="en-GB" sz="2800" dirty="0">
                <a:solidFill>
                  <a:schemeClr val="dk1"/>
                </a:solidFill>
                <a:latin typeface="EB Garamond"/>
                <a:ea typeface="EB Garamond"/>
                <a:cs typeface="EB Garamond"/>
                <a:sym typeface="EB Garamond"/>
              </a:rPr>
              <a:t> aux </a:t>
            </a:r>
            <a:r>
              <a:rPr lang="en-GB" sz="2800" dirty="0" err="1">
                <a:solidFill>
                  <a:schemeClr val="dk1"/>
                </a:solidFill>
                <a:latin typeface="EB Garamond"/>
                <a:ea typeface="EB Garamond"/>
                <a:cs typeface="EB Garamond"/>
                <a:sym typeface="EB Garamond"/>
              </a:rPr>
              <a:t>raz</a:t>
            </a:r>
            <a:r>
              <a:rPr lang="en-GB" sz="2800" dirty="0">
                <a:solidFill>
                  <a:schemeClr val="dk1"/>
                </a:solidFill>
                <a:latin typeface="EB Garamond"/>
                <a:ea typeface="EB Garamond"/>
                <a:cs typeface="EB Garamond"/>
                <a:sym typeface="EB Garamond"/>
              </a:rPr>
              <a:t> de </a:t>
            </a:r>
            <a:r>
              <a:rPr lang="en-GB" sz="2800" dirty="0" err="1" smtClean="0">
                <a:solidFill>
                  <a:schemeClr val="dk1"/>
                </a:solidFill>
                <a:latin typeface="EB Garamond"/>
                <a:ea typeface="EB Garamond"/>
                <a:cs typeface="EB Garamond"/>
                <a:sym typeface="EB Garamond"/>
              </a:rPr>
              <a:t>marée</a:t>
            </a:r>
            <a:r>
              <a:rPr lang="en-GB" sz="2800" dirty="0">
                <a:solidFill>
                  <a:schemeClr val="dk1"/>
                </a:solidFill>
                <a:latin typeface="EB Garamond"/>
                <a:ea typeface="EB Garamond"/>
                <a:cs typeface="EB Garamond"/>
                <a:sym typeface="EB Garamond"/>
              </a:rPr>
              <a:t>.</a:t>
            </a:r>
            <a:r>
              <a:rPr lang="en-GB" sz="2800" dirty="0" smtClean="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Les </a:t>
            </a:r>
            <a:r>
              <a:rPr lang="en-GB" sz="2800" b="1" dirty="0" err="1">
                <a:solidFill>
                  <a:schemeClr val="dk1"/>
                </a:solidFill>
                <a:latin typeface="EB Garamond"/>
                <a:ea typeface="EB Garamond"/>
                <a:cs typeface="EB Garamond"/>
                <a:sym typeface="EB Garamond"/>
              </a:rPr>
              <a:t>raz</a:t>
            </a:r>
            <a:r>
              <a:rPr lang="en-GB" sz="2800" b="1" dirty="0">
                <a:solidFill>
                  <a:schemeClr val="dk1"/>
                </a:solidFill>
                <a:latin typeface="EB Garamond"/>
                <a:ea typeface="EB Garamond"/>
                <a:cs typeface="EB Garamond"/>
                <a:sym typeface="EB Garamond"/>
              </a:rPr>
              <a:t> de </a:t>
            </a:r>
            <a:r>
              <a:rPr lang="en-GB" sz="2800" b="1" dirty="0" err="1">
                <a:solidFill>
                  <a:schemeClr val="dk1"/>
                </a:solidFill>
                <a:latin typeface="EB Garamond"/>
                <a:ea typeface="EB Garamond"/>
                <a:cs typeface="EB Garamond"/>
                <a:sym typeface="EB Garamond"/>
              </a:rPr>
              <a:t>marée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consécutifs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l’augmentation</a:t>
            </a:r>
            <a:r>
              <a:rPr lang="en-GB" sz="2800" dirty="0">
                <a:solidFill>
                  <a:schemeClr val="dk1"/>
                </a:solidFill>
                <a:latin typeface="EB Garamond"/>
                <a:ea typeface="EB Garamond"/>
                <a:cs typeface="EB Garamond"/>
                <a:sym typeface="EB Garamond"/>
              </a:rPr>
              <a:t> de la </a:t>
            </a:r>
            <a:r>
              <a:rPr lang="en-GB" sz="2800" dirty="0" err="1">
                <a:solidFill>
                  <a:schemeClr val="dk1"/>
                </a:solidFill>
                <a:latin typeface="EB Garamond"/>
                <a:ea typeface="EB Garamond"/>
                <a:cs typeface="EB Garamond"/>
                <a:sym typeface="EB Garamond"/>
              </a:rPr>
              <a:t>dynamique</a:t>
            </a:r>
            <a:r>
              <a:rPr lang="en-GB" sz="2800" dirty="0">
                <a:solidFill>
                  <a:schemeClr val="dk1"/>
                </a:solidFill>
                <a:latin typeface="EB Garamond"/>
                <a:ea typeface="EB Garamond"/>
                <a:cs typeface="EB Garamond"/>
                <a:sym typeface="EB Garamond"/>
              </a:rPr>
              <a:t> marine,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accéléré</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l’</a:t>
            </a:r>
            <a:r>
              <a:rPr lang="en-GB" sz="2800" b="1" dirty="0" err="1">
                <a:solidFill>
                  <a:schemeClr val="dk1"/>
                </a:solidFill>
                <a:latin typeface="EB Garamond"/>
                <a:ea typeface="EB Garamond"/>
                <a:cs typeface="EB Garamond"/>
                <a:sym typeface="EB Garamond"/>
              </a:rPr>
              <a:t>érosion</a:t>
            </a:r>
            <a:r>
              <a:rPr lang="en-GB" sz="2800" b="1" dirty="0">
                <a:solidFill>
                  <a:schemeClr val="dk1"/>
                </a:solidFill>
                <a:latin typeface="EB Garamond"/>
                <a:ea typeface="EB Garamond"/>
                <a:cs typeface="EB Garamond"/>
                <a:sym typeface="EB Garamond"/>
              </a:rPr>
              <a:t> </a:t>
            </a:r>
            <a:r>
              <a:rPr lang="en-GB" sz="2800" b="1" dirty="0" err="1">
                <a:solidFill>
                  <a:schemeClr val="dk1"/>
                </a:solidFill>
                <a:latin typeface="EB Garamond"/>
                <a:ea typeface="EB Garamond"/>
                <a:cs typeface="EB Garamond"/>
                <a:sym typeface="EB Garamond"/>
              </a:rPr>
              <a:t>côtière</a:t>
            </a:r>
            <a:r>
              <a:rPr lang="en-GB" sz="2800" dirty="0">
                <a:solidFill>
                  <a:schemeClr val="dk1"/>
                </a:solidFill>
                <a:latin typeface="EB Garamond"/>
                <a:ea typeface="EB Garamond"/>
                <a:cs typeface="EB Garamond"/>
                <a:sym typeface="EB Garamond"/>
              </a:rPr>
              <a:t> qui a </a:t>
            </a:r>
            <a:r>
              <a:rPr lang="en-GB" sz="2800" dirty="0" err="1">
                <a:solidFill>
                  <a:schemeClr val="dk1"/>
                </a:solidFill>
                <a:latin typeface="EB Garamond"/>
                <a:ea typeface="EB Garamond"/>
                <a:cs typeface="EB Garamond"/>
                <a:sym typeface="EB Garamond"/>
              </a:rPr>
              <a:t>engendré</a:t>
            </a:r>
            <a:r>
              <a:rPr lang="en-GB" sz="2800" dirty="0">
                <a:solidFill>
                  <a:schemeClr val="dk1"/>
                </a:solidFill>
                <a:latin typeface="EB Garamond"/>
                <a:ea typeface="EB Garamond"/>
                <a:cs typeface="EB Garamond"/>
                <a:sym typeface="EB Garamond"/>
              </a:rPr>
              <a:t> la destruction de </a:t>
            </a:r>
            <a:r>
              <a:rPr lang="en-GB" sz="2800" dirty="0" err="1">
                <a:solidFill>
                  <a:schemeClr val="dk1"/>
                </a:solidFill>
                <a:latin typeface="EB Garamond"/>
                <a:ea typeface="EB Garamond"/>
                <a:cs typeface="EB Garamond"/>
                <a:sym typeface="EB Garamond"/>
              </a:rPr>
              <a:t>plusieurs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maisons</a:t>
            </a:r>
            <a:r>
              <a:rPr lang="en-GB" sz="2800" dirty="0">
                <a:solidFill>
                  <a:schemeClr val="dk1"/>
                </a:solidFill>
                <a:latin typeface="EB Garamond"/>
                <a:ea typeface="EB Garamond"/>
                <a:cs typeface="EB Garamond"/>
                <a:sym typeface="EB Garamond"/>
              </a:rPr>
              <a:t> à </a:t>
            </a:r>
            <a:r>
              <a:rPr lang="en-GB" sz="2800" dirty="0" err="1">
                <a:solidFill>
                  <a:schemeClr val="dk1"/>
                </a:solidFill>
                <a:latin typeface="EB Garamond"/>
                <a:ea typeface="EB Garamond"/>
                <a:cs typeface="EB Garamond"/>
                <a:sym typeface="EB Garamond"/>
              </a:rPr>
              <a:t>l’exemple</a:t>
            </a:r>
            <a:r>
              <a:rPr lang="en-GB" sz="2800" dirty="0">
                <a:solidFill>
                  <a:schemeClr val="dk1"/>
                </a:solidFill>
                <a:latin typeface="EB Garamond"/>
                <a:ea typeface="EB Garamond"/>
                <a:cs typeface="EB Garamond"/>
                <a:sym typeface="EB Garamond"/>
              </a:rPr>
              <a:t> des villages de </a:t>
            </a:r>
            <a:r>
              <a:rPr lang="en-GB" sz="2800" dirty="0" err="1">
                <a:solidFill>
                  <a:schemeClr val="dk1"/>
                </a:solidFill>
                <a:latin typeface="EB Garamond"/>
                <a:ea typeface="EB Garamond"/>
                <a:cs typeface="EB Garamond"/>
                <a:sym typeface="EB Garamond"/>
              </a:rPr>
              <a:t>Doun</a:t>
            </a:r>
            <a:r>
              <a:rPr lang="en-GB" sz="2800" dirty="0">
                <a:solidFill>
                  <a:schemeClr val="dk1"/>
                </a:solidFill>
                <a:latin typeface="EB Garamond"/>
                <a:ea typeface="EB Garamond"/>
                <a:cs typeface="EB Garamond"/>
                <a:sym typeface="EB Garamond"/>
              </a:rPr>
              <a:t> Baba </a:t>
            </a:r>
            <a:r>
              <a:rPr lang="en-GB" sz="2800" dirty="0" err="1">
                <a:solidFill>
                  <a:schemeClr val="dk1"/>
                </a:solidFill>
                <a:latin typeface="EB Garamond"/>
                <a:ea typeface="EB Garamond"/>
                <a:cs typeface="EB Garamond"/>
                <a:sym typeface="EB Garamond"/>
              </a:rPr>
              <a:t>Dieye</a:t>
            </a:r>
            <a:r>
              <a:rPr lang="en-GB" sz="2800" dirty="0">
                <a:solidFill>
                  <a:schemeClr val="dk1"/>
                </a:solidFill>
                <a:latin typeface="EB Garamond"/>
                <a:ea typeface="EB Garamond"/>
                <a:cs typeface="EB Garamond"/>
                <a:sym typeface="EB Garamond"/>
              </a:rPr>
              <a:t>, de </a:t>
            </a:r>
            <a:r>
              <a:rPr lang="en-GB" sz="2800" dirty="0" err="1">
                <a:solidFill>
                  <a:schemeClr val="dk1"/>
                </a:solidFill>
                <a:latin typeface="EB Garamond"/>
                <a:ea typeface="EB Garamond"/>
                <a:cs typeface="EB Garamond"/>
                <a:sym typeface="EB Garamond"/>
              </a:rPr>
              <a:t>Pilote</a:t>
            </a:r>
            <a:r>
              <a:rPr lang="en-GB" sz="2800" dirty="0">
                <a:solidFill>
                  <a:schemeClr val="dk1"/>
                </a:solidFill>
                <a:latin typeface="EB Garamond"/>
                <a:ea typeface="EB Garamond"/>
                <a:cs typeface="EB Garamond"/>
                <a:sym typeface="EB Garamond"/>
              </a:rPr>
              <a:t> </a:t>
            </a:r>
            <a:r>
              <a:rPr lang="en-GB" sz="2800" dirty="0" smtClean="0">
                <a:solidFill>
                  <a:schemeClr val="dk1"/>
                </a:solidFill>
                <a:latin typeface="EB Garamond"/>
                <a:ea typeface="EB Garamond"/>
                <a:cs typeface="EB Garamond"/>
                <a:sym typeface="EB Garamond"/>
              </a:rPr>
              <a:t>bar. </a:t>
            </a:r>
            <a:r>
              <a:rPr lang="en-GB" sz="2800" dirty="0">
                <a:solidFill>
                  <a:schemeClr val="dk1"/>
                </a:solidFill>
                <a:latin typeface="EB Garamond"/>
                <a:ea typeface="EB Garamond"/>
                <a:cs typeface="EB Garamond"/>
                <a:sym typeface="EB Garamond"/>
              </a:rPr>
              <a:t>Plus de 2000 </a:t>
            </a:r>
            <a:r>
              <a:rPr lang="en-GB" sz="2800" dirty="0" err="1">
                <a:solidFill>
                  <a:schemeClr val="dk1"/>
                </a:solidFill>
                <a:latin typeface="EB Garamond"/>
                <a:ea typeface="EB Garamond"/>
                <a:cs typeface="EB Garamond"/>
                <a:sym typeface="EB Garamond"/>
              </a:rPr>
              <a:t>personnes</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ont</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été</a:t>
            </a:r>
            <a:r>
              <a:rPr lang="en-GB" sz="2800" dirty="0">
                <a:solidFill>
                  <a:schemeClr val="dk1"/>
                </a:solidFill>
                <a:latin typeface="EB Garamond"/>
                <a:ea typeface="EB Garamond"/>
                <a:cs typeface="EB Garamond"/>
                <a:sym typeface="EB Garamond"/>
              </a:rPr>
              <a:t> </a:t>
            </a:r>
            <a:r>
              <a:rPr lang="en-GB" sz="2800" dirty="0" err="1" smtClean="0">
                <a:solidFill>
                  <a:schemeClr val="dk1"/>
                </a:solidFill>
                <a:latin typeface="EB Garamond"/>
                <a:ea typeface="EB Garamond"/>
                <a:cs typeface="EB Garamond"/>
                <a:sym typeface="EB Garamond"/>
              </a:rPr>
              <a:t>délogées</a:t>
            </a:r>
            <a:r>
              <a:rPr lang="en-GB" sz="2800" dirty="0" smtClean="0">
                <a:solidFill>
                  <a:schemeClr val="dk1"/>
                </a:solidFill>
                <a:latin typeface="EB Garamond"/>
                <a:ea typeface="EB Garamond"/>
                <a:cs typeface="EB Garamond"/>
                <a:sym typeface="EB Garamond"/>
              </a:rPr>
              <a:t> </a:t>
            </a:r>
            <a:r>
              <a:rPr lang="en-GB" sz="2800" dirty="0">
                <a:solidFill>
                  <a:schemeClr val="dk1"/>
                </a:solidFill>
                <a:latin typeface="EB Garamond"/>
                <a:ea typeface="EB Garamond"/>
                <a:cs typeface="EB Garamond"/>
                <a:sym typeface="EB Garamond"/>
              </a:rPr>
              <a:t>à cause de la </a:t>
            </a:r>
            <a:r>
              <a:rPr lang="en-GB" sz="2800" dirty="0" err="1">
                <a:solidFill>
                  <a:schemeClr val="dk1"/>
                </a:solidFill>
                <a:latin typeface="EB Garamond"/>
                <a:ea typeface="EB Garamond"/>
                <a:cs typeface="EB Garamond"/>
                <a:sym typeface="EB Garamond"/>
              </a:rPr>
              <a:t>montée</a:t>
            </a:r>
            <a:r>
              <a:rPr lang="en-GB" sz="2800" dirty="0">
                <a:solidFill>
                  <a:schemeClr val="dk1"/>
                </a:solidFill>
                <a:latin typeface="EB Garamond"/>
                <a:ea typeface="EB Garamond"/>
                <a:cs typeface="EB Garamond"/>
                <a:sym typeface="EB Garamond"/>
              </a:rPr>
              <a:t> des </a:t>
            </a:r>
            <a:r>
              <a:rPr lang="en-GB" sz="2800" dirty="0" err="1">
                <a:solidFill>
                  <a:schemeClr val="dk1"/>
                </a:solidFill>
                <a:latin typeface="EB Garamond"/>
                <a:ea typeface="EB Garamond"/>
                <a:cs typeface="EB Garamond"/>
                <a:sym typeface="EB Garamond"/>
              </a:rPr>
              <a:t>eaux</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Jeune</a:t>
            </a:r>
            <a:r>
              <a:rPr lang="en-GB" sz="2800" dirty="0">
                <a:solidFill>
                  <a:schemeClr val="dk1"/>
                </a:solidFill>
                <a:latin typeface="EB Garamond"/>
                <a:ea typeface="EB Garamond"/>
                <a:cs typeface="EB Garamond"/>
                <a:sym typeface="EB Garamond"/>
              </a:rPr>
              <a:t> </a:t>
            </a:r>
            <a:r>
              <a:rPr lang="en-GB" sz="2800" dirty="0" err="1">
                <a:solidFill>
                  <a:schemeClr val="dk1"/>
                </a:solidFill>
                <a:latin typeface="EB Garamond"/>
                <a:ea typeface="EB Garamond"/>
                <a:cs typeface="EB Garamond"/>
                <a:sym typeface="EB Garamond"/>
              </a:rPr>
              <a:t>Afrique</a:t>
            </a:r>
            <a:r>
              <a:rPr lang="en-GB" sz="2800" dirty="0">
                <a:solidFill>
                  <a:schemeClr val="dk1"/>
                </a:solidFill>
                <a:latin typeface="EB Garamond"/>
                <a:ea typeface="EB Garamond"/>
                <a:cs typeface="EB Garamond"/>
                <a:sym typeface="EB Garamond"/>
              </a:rPr>
              <a:t>, 2020)</a:t>
            </a:r>
            <a:endParaRPr dirty="0">
              <a:latin typeface="Calibri"/>
              <a:ea typeface="Calibri"/>
              <a:cs typeface="Calibri"/>
              <a:sym typeface="Calibri"/>
            </a:endParaRPr>
          </a:p>
        </p:txBody>
      </p:sp>
      <p:pic>
        <p:nvPicPr>
          <p:cNvPr id="238" name="Google Shape;238;p27"/>
          <p:cNvPicPr preferRelativeResize="0"/>
          <p:nvPr/>
        </p:nvPicPr>
        <p:blipFill>
          <a:blip r:embed="rId7">
            <a:alphaModFix/>
          </a:blip>
          <a:stretch>
            <a:fillRect/>
          </a:stretch>
        </p:blipFill>
        <p:spPr>
          <a:xfrm>
            <a:off x="16060925" y="33509389"/>
            <a:ext cx="4779450" cy="3994200"/>
          </a:xfrm>
          <a:prstGeom prst="rect">
            <a:avLst/>
          </a:prstGeom>
          <a:noFill/>
          <a:ln>
            <a:noFill/>
          </a:ln>
        </p:spPr>
      </p:pic>
      <p:pic>
        <p:nvPicPr>
          <p:cNvPr id="239" name="Google Shape;239;p27"/>
          <p:cNvPicPr preferRelativeResize="0"/>
          <p:nvPr/>
        </p:nvPicPr>
        <p:blipFill>
          <a:blip r:embed="rId8">
            <a:alphaModFix/>
          </a:blip>
          <a:stretch>
            <a:fillRect/>
          </a:stretch>
        </p:blipFill>
        <p:spPr>
          <a:xfrm>
            <a:off x="25431425" y="26264247"/>
            <a:ext cx="3696751" cy="2578578"/>
          </a:xfrm>
          <a:prstGeom prst="rect">
            <a:avLst/>
          </a:prstGeom>
          <a:noFill/>
          <a:ln>
            <a:noFill/>
          </a:ln>
        </p:spPr>
      </p:pic>
      <p:pic>
        <p:nvPicPr>
          <p:cNvPr id="240" name="Google Shape;240;p27"/>
          <p:cNvPicPr preferRelativeResize="0"/>
          <p:nvPr/>
        </p:nvPicPr>
        <p:blipFill>
          <a:blip r:embed="rId9">
            <a:alphaModFix/>
          </a:blip>
          <a:stretch>
            <a:fillRect/>
          </a:stretch>
        </p:blipFill>
        <p:spPr>
          <a:xfrm>
            <a:off x="20992800" y="12081758"/>
            <a:ext cx="397121" cy="498575"/>
          </a:xfrm>
          <a:prstGeom prst="rect">
            <a:avLst/>
          </a:prstGeom>
          <a:noFill/>
          <a:ln>
            <a:noFill/>
          </a:ln>
        </p:spPr>
      </p:pic>
      <p:pic>
        <p:nvPicPr>
          <p:cNvPr id="241" name="Google Shape;241;p27"/>
          <p:cNvPicPr preferRelativeResize="0"/>
          <p:nvPr/>
        </p:nvPicPr>
        <p:blipFill rotWithShape="1">
          <a:blip r:embed="rId9">
            <a:alphaModFix/>
          </a:blip>
          <a:srcRect/>
          <a:stretch/>
        </p:blipFill>
        <p:spPr>
          <a:xfrm>
            <a:off x="22144825" y="11933425"/>
            <a:ext cx="333375" cy="592925"/>
          </a:xfrm>
          <a:prstGeom prst="rect">
            <a:avLst/>
          </a:prstGeom>
          <a:noFill/>
          <a:ln>
            <a:noFill/>
          </a:ln>
        </p:spPr>
      </p:pic>
      <p:pic>
        <p:nvPicPr>
          <p:cNvPr id="242" name="Google Shape;242;p27"/>
          <p:cNvPicPr preferRelativeResize="0"/>
          <p:nvPr/>
        </p:nvPicPr>
        <p:blipFill>
          <a:blip r:embed="rId9">
            <a:alphaModFix/>
          </a:blip>
          <a:stretch>
            <a:fillRect/>
          </a:stretch>
        </p:blipFill>
        <p:spPr>
          <a:xfrm>
            <a:off x="23233100" y="11933425"/>
            <a:ext cx="397125" cy="592925"/>
          </a:xfrm>
          <a:prstGeom prst="rect">
            <a:avLst/>
          </a:prstGeom>
          <a:noFill/>
          <a:ln>
            <a:noFill/>
          </a:ln>
        </p:spPr>
      </p:pic>
      <p:pic>
        <p:nvPicPr>
          <p:cNvPr id="243" name="Google Shape;243;p27"/>
          <p:cNvPicPr preferRelativeResize="0"/>
          <p:nvPr/>
        </p:nvPicPr>
        <p:blipFill>
          <a:blip r:embed="rId9">
            <a:alphaModFix/>
          </a:blip>
          <a:stretch>
            <a:fillRect/>
          </a:stretch>
        </p:blipFill>
        <p:spPr>
          <a:xfrm>
            <a:off x="24427575" y="11850200"/>
            <a:ext cx="477875" cy="866725"/>
          </a:xfrm>
          <a:prstGeom prst="rect">
            <a:avLst/>
          </a:prstGeom>
          <a:noFill/>
          <a:ln>
            <a:noFill/>
          </a:ln>
        </p:spPr>
      </p:pic>
      <p:pic>
        <p:nvPicPr>
          <p:cNvPr id="244" name="Google Shape;244;p27"/>
          <p:cNvPicPr preferRelativeResize="0"/>
          <p:nvPr/>
        </p:nvPicPr>
        <p:blipFill>
          <a:blip r:embed="rId9">
            <a:alphaModFix/>
          </a:blip>
          <a:stretch>
            <a:fillRect/>
          </a:stretch>
        </p:blipFill>
        <p:spPr>
          <a:xfrm>
            <a:off x="25569050" y="11774000"/>
            <a:ext cx="568975" cy="1093750"/>
          </a:xfrm>
          <a:prstGeom prst="rect">
            <a:avLst/>
          </a:prstGeom>
          <a:noFill/>
          <a:ln>
            <a:noFill/>
          </a:ln>
        </p:spPr>
      </p:pic>
      <p:pic>
        <p:nvPicPr>
          <p:cNvPr id="245" name="Google Shape;245;p27"/>
          <p:cNvPicPr preferRelativeResize="0"/>
          <p:nvPr/>
        </p:nvPicPr>
        <p:blipFill rotWithShape="1">
          <a:blip r:embed="rId10">
            <a:alphaModFix/>
          </a:blip>
          <a:srcRect r="21568"/>
          <a:stretch/>
        </p:blipFill>
        <p:spPr>
          <a:xfrm>
            <a:off x="9526050" y="8197425"/>
            <a:ext cx="4641363" cy="3333775"/>
          </a:xfrm>
          <a:prstGeom prst="rect">
            <a:avLst/>
          </a:prstGeom>
          <a:noFill/>
          <a:ln w="12700" cap="flat" cmpd="sng">
            <a:solidFill>
              <a:schemeClr val="lt1"/>
            </a:solidFill>
            <a:prstDash val="solid"/>
            <a:miter lim="8000"/>
            <a:headEnd type="none" w="sm" len="sm"/>
            <a:tailEnd type="none" w="sm" len="sm"/>
          </a:ln>
        </p:spPr>
      </p:pic>
      <p:pic>
        <p:nvPicPr>
          <p:cNvPr id="246" name="Google Shape;246;p27"/>
          <p:cNvPicPr preferRelativeResize="0"/>
          <p:nvPr/>
        </p:nvPicPr>
        <p:blipFill>
          <a:blip r:embed="rId11">
            <a:alphaModFix/>
          </a:blip>
          <a:stretch>
            <a:fillRect/>
          </a:stretch>
        </p:blipFill>
        <p:spPr>
          <a:xfrm>
            <a:off x="5962647" y="8197427"/>
            <a:ext cx="3696749" cy="3333774"/>
          </a:xfrm>
          <a:prstGeom prst="rect">
            <a:avLst/>
          </a:prstGeom>
          <a:noFill/>
          <a:ln>
            <a:noFill/>
          </a:ln>
        </p:spPr>
      </p:pic>
      <p:sp>
        <p:nvSpPr>
          <p:cNvPr id="247" name="Google Shape;247;p27"/>
          <p:cNvSpPr/>
          <p:nvPr/>
        </p:nvSpPr>
        <p:spPr>
          <a:xfrm>
            <a:off x="969350" y="24351626"/>
            <a:ext cx="13239000" cy="3483900"/>
          </a:xfrm>
          <a:prstGeom prst="rect">
            <a:avLst/>
          </a:prstGeom>
          <a:noFill/>
          <a:ln w="9525" cap="flat" cmpd="sng">
            <a:solidFill>
              <a:srgbClr val="FF99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SzPts val="1100"/>
              <a:buNone/>
            </a:pPr>
            <a:r>
              <a:rPr lang="en-GB" sz="3000" b="1" i="1">
                <a:solidFill>
                  <a:srgbClr val="CC0000"/>
                </a:solidFill>
                <a:latin typeface="EB Garamond"/>
                <a:ea typeface="EB Garamond"/>
                <a:cs typeface="EB Garamond"/>
                <a:sym typeface="EB Garamond"/>
              </a:rPr>
              <a:t>Cas d’étude : Le maraîchage dans le Gandiolais</a:t>
            </a:r>
            <a:endParaRPr sz="3000" b="1" i="1">
              <a:solidFill>
                <a:srgbClr val="CC0000"/>
              </a:solidFill>
              <a:latin typeface="EB Garamond"/>
              <a:ea typeface="EB Garamond"/>
              <a:cs typeface="EB Garamond"/>
              <a:sym typeface="EB Garamond"/>
            </a:endParaRPr>
          </a:p>
          <a:p>
            <a:pPr marL="0" lvl="0" indent="0" algn="just" rtl="0">
              <a:spcBef>
                <a:spcPts val="0"/>
              </a:spcBef>
              <a:spcAft>
                <a:spcPts val="0"/>
              </a:spcAft>
              <a:buSzPts val="1100"/>
              <a:buNone/>
            </a:pPr>
            <a:endParaRPr sz="2100" b="1" i="1">
              <a:solidFill>
                <a:srgbClr val="CC0000"/>
              </a:solidFill>
              <a:latin typeface="EB Garamond"/>
              <a:ea typeface="EB Garamond"/>
              <a:cs typeface="EB Garamond"/>
              <a:sym typeface="EB Garamond"/>
            </a:endParaRPr>
          </a:p>
          <a:p>
            <a:pPr marL="0" lvl="0" indent="0" algn="just" rtl="0">
              <a:spcBef>
                <a:spcPts val="0"/>
              </a:spcBef>
              <a:spcAft>
                <a:spcPts val="0"/>
              </a:spcAft>
              <a:buSzPts val="1100"/>
              <a:buNone/>
            </a:pPr>
            <a:r>
              <a:rPr lang="en-GB" sz="2800">
                <a:solidFill>
                  <a:schemeClr val="dk1"/>
                </a:solidFill>
                <a:latin typeface="EB Garamond"/>
                <a:ea typeface="EB Garamond"/>
                <a:cs typeface="EB Garamond"/>
                <a:sym typeface="EB Garamond"/>
              </a:rPr>
              <a:t>L’ouverture de la brèche a bouleversé ce processus naturel et vital pour la survie des activités agricoles, les cultures de contre saison en général. Les lâchés d’eau du barrage sont dominés par la dynamique marine qui contribue à la salinisation de l’eau et des terres,  causant d’importants abandons de puits et des terres agricoles. A la baisse de la production agricole, s’ajoute la dégradation de la qualité des eaux dans les mares salées (Koulibaly, 2017) qui augmente la vulnérabilité dans le Gandiolais</a:t>
            </a:r>
            <a:r>
              <a:rPr lang="en-GB" sz="2800">
                <a:solidFill>
                  <a:schemeClr val="dk1"/>
                </a:solidFill>
                <a:latin typeface="Times New Roman"/>
                <a:ea typeface="Times New Roman"/>
                <a:cs typeface="Times New Roman"/>
                <a:sym typeface="Times New Roman"/>
              </a:rPr>
              <a:t>.  </a:t>
            </a:r>
            <a:endParaRPr sz="2800">
              <a:solidFill>
                <a:schemeClr val="dk1"/>
              </a:solidFill>
              <a:latin typeface="EB Garamond"/>
              <a:ea typeface="EB Garamond"/>
              <a:cs typeface="EB Garamond"/>
              <a:sym typeface="EB Garamond"/>
            </a:endParaRPr>
          </a:p>
        </p:txBody>
      </p:sp>
      <p:sp>
        <p:nvSpPr>
          <p:cNvPr id="248" name="Google Shape;248;p27"/>
          <p:cNvSpPr/>
          <p:nvPr/>
        </p:nvSpPr>
        <p:spPr>
          <a:xfrm>
            <a:off x="969349" y="28169650"/>
            <a:ext cx="13239000" cy="5895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GB" sz="3000" b="1" i="1">
                <a:solidFill>
                  <a:srgbClr val="CC0000"/>
                </a:solidFill>
                <a:highlight>
                  <a:schemeClr val="lt1"/>
                </a:highlight>
                <a:latin typeface="EB Garamond"/>
                <a:ea typeface="EB Garamond"/>
                <a:cs typeface="EB Garamond"/>
                <a:sym typeface="EB Garamond"/>
              </a:rPr>
              <a:t>Stratégie 1 : Mettre en place des pratiques agricoles peu coûteuses  </a:t>
            </a:r>
            <a:endParaRPr sz="3000" b="1" i="1">
              <a:solidFill>
                <a:srgbClr val="CC0000"/>
              </a:solidFill>
              <a:highlight>
                <a:schemeClr val="lt1"/>
              </a:highlight>
              <a:latin typeface="EB Garamond"/>
              <a:ea typeface="EB Garamond"/>
              <a:cs typeface="EB Garamond"/>
              <a:sym typeface="EB Garamond"/>
            </a:endParaRPr>
          </a:p>
          <a:p>
            <a:pPr marL="0" lvl="0" indent="0" algn="just" rtl="0">
              <a:lnSpc>
                <a:spcPct val="90000"/>
              </a:lnSpc>
              <a:spcBef>
                <a:spcPts val="1000"/>
              </a:spcBef>
              <a:spcAft>
                <a:spcPts val="0"/>
              </a:spcAft>
              <a:buNone/>
            </a:pPr>
            <a:r>
              <a:rPr lang="en-GB" sz="2800">
                <a:solidFill>
                  <a:schemeClr val="dk1"/>
                </a:solidFill>
                <a:latin typeface="EB Garamond"/>
                <a:ea typeface="EB Garamond"/>
                <a:cs typeface="EB Garamond"/>
                <a:sym typeface="EB Garamond"/>
              </a:rPr>
              <a:t>Dans le bas estuaire du fleuve Sénégal, les savoirs locaux endogènes constituent une longue tradition d’adaptation face à un milieu fragile (Ba, 2020). Dans un contexte marqué par la salinisation des eaux et des terres, les populations ont développé plusieurs mécanismes de survie.</a:t>
            </a:r>
            <a:endParaRPr sz="2800">
              <a:solidFill>
                <a:schemeClr val="dk1"/>
              </a:solidFill>
              <a:latin typeface="EB Garamond"/>
              <a:ea typeface="EB Garamond"/>
              <a:cs typeface="EB Garamond"/>
              <a:sym typeface="EB Garamond"/>
            </a:endParaRPr>
          </a:p>
          <a:p>
            <a:pPr marL="450000" marR="4589250" lvl="0" indent="-406400" algn="just" rtl="0">
              <a:lnSpc>
                <a:spcPct val="90000"/>
              </a:lnSpc>
              <a:spcBef>
                <a:spcPts val="1000"/>
              </a:spcBef>
              <a:spcAft>
                <a:spcPts val="0"/>
              </a:spcAft>
              <a:buClr>
                <a:schemeClr val="dk1"/>
              </a:buClr>
              <a:buSzPts val="2800"/>
              <a:buFont typeface="EB Garamond"/>
              <a:buChar char="●"/>
            </a:pPr>
            <a:r>
              <a:rPr lang="en-GB" sz="2800">
                <a:solidFill>
                  <a:schemeClr val="dk1"/>
                </a:solidFill>
                <a:latin typeface="EB Garamond"/>
                <a:ea typeface="EB Garamond"/>
                <a:cs typeface="EB Garamond"/>
                <a:sym typeface="EB Garamond"/>
              </a:rPr>
              <a:t>Recours aux fumiers organiques, un moyen certes modeste peu coûteux mais très efficace pour lutter contre l’infertilité des sols et améliorer les qualités agronomiques. Le fumier provient de l’élevage des bœufs, des moutons, des chèvres et de la volaille.</a:t>
            </a:r>
            <a:endParaRPr sz="2800">
              <a:solidFill>
                <a:schemeClr val="dk1"/>
              </a:solidFill>
              <a:latin typeface="EB Garamond"/>
              <a:ea typeface="EB Garamond"/>
              <a:cs typeface="EB Garamond"/>
              <a:sym typeface="EB Garamond"/>
            </a:endParaRPr>
          </a:p>
          <a:p>
            <a:pPr marL="450000" marR="4589250" lvl="0" indent="-406400" algn="just" rtl="0">
              <a:lnSpc>
                <a:spcPct val="90000"/>
              </a:lnSpc>
              <a:spcBef>
                <a:spcPts val="0"/>
              </a:spcBef>
              <a:spcAft>
                <a:spcPts val="0"/>
              </a:spcAft>
              <a:buClr>
                <a:schemeClr val="dk1"/>
              </a:buClr>
              <a:buSzPts val="2800"/>
              <a:buFont typeface="EB Garamond"/>
              <a:buChar char="●"/>
            </a:pPr>
            <a:r>
              <a:rPr lang="en-GB" sz="2800">
                <a:solidFill>
                  <a:schemeClr val="dk1"/>
                </a:solidFill>
                <a:latin typeface="EB Garamond"/>
                <a:ea typeface="EB Garamond"/>
                <a:cs typeface="EB Garamond"/>
                <a:sym typeface="EB Garamond"/>
              </a:rPr>
              <a:t>Collecte, stockage et traitement de l’eau salée afin de la rendre utilisable pour l’irrigation des cultures maraîchères. </a:t>
            </a:r>
            <a:endParaRPr sz="2800">
              <a:solidFill>
                <a:schemeClr val="dk1"/>
              </a:solidFill>
              <a:latin typeface="EB Garamond"/>
              <a:ea typeface="EB Garamond"/>
              <a:cs typeface="EB Garamond"/>
              <a:sym typeface="EB Garamond"/>
            </a:endParaRPr>
          </a:p>
          <a:p>
            <a:pPr marL="0" lvl="0" indent="0" algn="l" rtl="0">
              <a:lnSpc>
                <a:spcPct val="150000"/>
              </a:lnSpc>
              <a:spcBef>
                <a:spcPts val="1000"/>
              </a:spcBef>
              <a:spcAft>
                <a:spcPts val="0"/>
              </a:spcAft>
              <a:buNone/>
            </a:pPr>
            <a:r>
              <a:rPr lang="en-GB" sz="2800">
                <a:solidFill>
                  <a:schemeClr val="dk1"/>
                </a:solidFill>
                <a:highlight>
                  <a:schemeClr val="lt1"/>
                </a:highlight>
                <a:latin typeface="Times New Roman"/>
                <a:ea typeface="Times New Roman"/>
                <a:cs typeface="Times New Roman"/>
                <a:sym typeface="Times New Roman"/>
              </a:rPr>
              <a:t/>
            </a:r>
            <a:br>
              <a:rPr lang="en-GB" sz="2800">
                <a:solidFill>
                  <a:schemeClr val="dk1"/>
                </a:solidFill>
                <a:highlight>
                  <a:schemeClr val="lt1"/>
                </a:highlight>
                <a:latin typeface="Times New Roman"/>
                <a:ea typeface="Times New Roman"/>
                <a:cs typeface="Times New Roman"/>
                <a:sym typeface="Times New Roman"/>
              </a:rPr>
            </a:br>
            <a:endParaRPr sz="2800">
              <a:solidFill>
                <a:schemeClr val="dk1"/>
              </a:solidFill>
              <a:highlight>
                <a:schemeClr val="lt1"/>
              </a:highlight>
              <a:latin typeface="Times New Roman"/>
              <a:ea typeface="Times New Roman"/>
              <a:cs typeface="Times New Roman"/>
              <a:sym typeface="Times New Roman"/>
            </a:endParaRPr>
          </a:p>
        </p:txBody>
      </p:sp>
      <p:grpSp>
        <p:nvGrpSpPr>
          <p:cNvPr id="249" name="Google Shape;249;p27"/>
          <p:cNvGrpSpPr/>
          <p:nvPr/>
        </p:nvGrpSpPr>
        <p:grpSpPr>
          <a:xfrm>
            <a:off x="14533565" y="16517293"/>
            <a:ext cx="877367" cy="25014208"/>
            <a:chOff x="15810335" y="9378637"/>
            <a:chExt cx="1101114" cy="23647389"/>
          </a:xfrm>
        </p:grpSpPr>
        <p:grpSp>
          <p:nvGrpSpPr>
            <p:cNvPr id="250" name="Google Shape;250;p27"/>
            <p:cNvGrpSpPr/>
            <p:nvPr/>
          </p:nvGrpSpPr>
          <p:grpSpPr>
            <a:xfrm rot="-5400000">
              <a:off x="4475094" y="20713877"/>
              <a:ext cx="23647269" cy="976788"/>
              <a:chOff x="5593138" y="2539809"/>
              <a:chExt cx="1388060" cy="50727"/>
            </a:xfrm>
          </p:grpSpPr>
          <p:sp>
            <p:nvSpPr>
              <p:cNvPr id="251" name="Google Shape;251;p27"/>
              <p:cNvSpPr/>
              <p:nvPr/>
            </p:nvSpPr>
            <p:spPr>
              <a:xfrm>
                <a:off x="5593138" y="2548739"/>
                <a:ext cx="1388060" cy="32610"/>
              </a:xfrm>
              <a:custGeom>
                <a:avLst/>
                <a:gdLst/>
                <a:ahLst/>
                <a:cxnLst/>
                <a:rect l="l" t="t" r="r" b="b"/>
                <a:pathLst>
                  <a:path w="22549" h="211" extrusionOk="0">
                    <a:moveTo>
                      <a:pt x="0" y="1"/>
                    </a:moveTo>
                    <a:lnTo>
                      <a:pt x="0" y="210"/>
                    </a:lnTo>
                    <a:lnTo>
                      <a:pt x="22548" y="210"/>
                    </a:lnTo>
                    <a:lnTo>
                      <a:pt x="22548" y="1"/>
                    </a:lnTo>
                    <a:close/>
                  </a:path>
                </a:pathLst>
              </a:custGeom>
              <a:solidFill>
                <a:srgbClr val="EDEDE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252" name="Google Shape;252;p27"/>
              <p:cNvSpPr/>
              <p:nvPr/>
            </p:nvSpPr>
            <p:spPr>
              <a:xfrm>
                <a:off x="5876210" y="2539861"/>
                <a:ext cx="58950" cy="5067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00B05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253" name="Google Shape;253;p27"/>
              <p:cNvSpPr/>
              <p:nvPr/>
            </p:nvSpPr>
            <p:spPr>
              <a:xfrm>
                <a:off x="6104815" y="2539912"/>
                <a:ext cx="58950" cy="50624"/>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254" name="Google Shape;254;p27"/>
              <p:cNvSpPr/>
              <p:nvPr/>
            </p:nvSpPr>
            <p:spPr>
              <a:xfrm>
                <a:off x="6333420" y="2539809"/>
                <a:ext cx="58950" cy="50470"/>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255" name="Google Shape;255;p27"/>
              <p:cNvSpPr/>
              <p:nvPr/>
            </p:nvSpPr>
            <p:spPr>
              <a:xfrm>
                <a:off x="6562642" y="2539912"/>
                <a:ext cx="58333" cy="50624"/>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sp>
            <p:nvSpPr>
              <p:cNvPr id="256" name="Google Shape;256;p27"/>
              <p:cNvSpPr/>
              <p:nvPr/>
            </p:nvSpPr>
            <p:spPr>
              <a:xfrm>
                <a:off x="6799521" y="2539809"/>
                <a:ext cx="58950" cy="50470"/>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grpSp>
        <p:sp>
          <p:nvSpPr>
            <p:cNvPr id="257" name="Google Shape;257;p27"/>
            <p:cNvSpPr/>
            <p:nvPr/>
          </p:nvSpPr>
          <p:spPr>
            <a:xfrm rot="-5400000">
              <a:off x="16005396" y="32119974"/>
              <a:ext cx="882952" cy="929152"/>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00B05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entury Gothic"/>
                <a:ea typeface="Century Gothic"/>
                <a:cs typeface="Century Gothic"/>
                <a:sym typeface="Century Gothic"/>
              </a:endParaRPr>
            </a:p>
          </p:txBody>
        </p:sp>
      </p:grpSp>
      <p:pic>
        <p:nvPicPr>
          <p:cNvPr id="258" name="Google Shape;258;p27"/>
          <p:cNvPicPr preferRelativeResize="0"/>
          <p:nvPr/>
        </p:nvPicPr>
        <p:blipFill>
          <a:blip r:embed="rId12">
            <a:alphaModFix/>
          </a:blip>
          <a:stretch>
            <a:fillRect/>
          </a:stretch>
        </p:blipFill>
        <p:spPr>
          <a:xfrm>
            <a:off x="9724825" y="30324625"/>
            <a:ext cx="4241499" cy="3248250"/>
          </a:xfrm>
          <a:prstGeom prst="rect">
            <a:avLst/>
          </a:prstGeom>
          <a:noFill/>
          <a:ln>
            <a:noFill/>
          </a:ln>
        </p:spPr>
      </p:pic>
      <p:pic>
        <p:nvPicPr>
          <p:cNvPr id="259" name="Google Shape;259;p27"/>
          <p:cNvPicPr preferRelativeResize="0"/>
          <p:nvPr/>
        </p:nvPicPr>
        <p:blipFill>
          <a:blip r:embed="rId13">
            <a:alphaModFix/>
          </a:blip>
          <a:stretch>
            <a:fillRect/>
          </a:stretch>
        </p:blipFill>
        <p:spPr>
          <a:xfrm>
            <a:off x="1052450" y="35087975"/>
            <a:ext cx="4339975" cy="3248250"/>
          </a:xfrm>
          <a:prstGeom prst="rect">
            <a:avLst/>
          </a:prstGeom>
          <a:noFill/>
          <a:ln w="12700" cap="flat" cmpd="sng">
            <a:solidFill>
              <a:schemeClr val="lt1"/>
            </a:solidFill>
            <a:prstDash val="solid"/>
            <a:miter lim="8000"/>
            <a:headEnd type="none" w="sm" len="sm"/>
            <a:tailEnd type="none" w="sm" len="sm"/>
          </a:ln>
        </p:spPr>
      </p:pic>
      <p:pic>
        <p:nvPicPr>
          <p:cNvPr id="260" name="Google Shape;260;p27"/>
          <p:cNvPicPr preferRelativeResize="0"/>
          <p:nvPr/>
        </p:nvPicPr>
        <p:blipFill>
          <a:blip r:embed="rId14">
            <a:alphaModFix/>
          </a:blip>
          <a:stretch>
            <a:fillRect/>
          </a:stretch>
        </p:blipFill>
        <p:spPr>
          <a:xfrm>
            <a:off x="1052450" y="38298125"/>
            <a:ext cx="4339975" cy="3469259"/>
          </a:xfrm>
          <a:prstGeom prst="rect">
            <a:avLst/>
          </a:prstGeom>
          <a:noFill/>
          <a:ln w="12700" cap="flat" cmpd="sng">
            <a:solidFill>
              <a:schemeClr val="lt1"/>
            </a:solidFill>
            <a:prstDash val="solid"/>
            <a:miter lim="8000"/>
            <a:headEnd type="none" w="sm" len="sm"/>
            <a:tailEnd type="none" w="sm" len="sm"/>
          </a:ln>
        </p:spPr>
      </p:pic>
      <p:pic>
        <p:nvPicPr>
          <p:cNvPr id="261" name="Google Shape;261;p27"/>
          <p:cNvPicPr preferRelativeResize="0"/>
          <p:nvPr/>
        </p:nvPicPr>
        <p:blipFill>
          <a:blip r:embed="rId15">
            <a:alphaModFix/>
          </a:blip>
          <a:stretch>
            <a:fillRect/>
          </a:stretch>
        </p:blipFill>
        <p:spPr>
          <a:xfrm>
            <a:off x="6075812" y="39113811"/>
            <a:ext cx="3357402" cy="2578575"/>
          </a:xfrm>
          <a:prstGeom prst="rect">
            <a:avLst/>
          </a:prstGeom>
          <a:noFill/>
          <a:ln w="12700" cap="flat" cmpd="sng">
            <a:solidFill>
              <a:schemeClr val="lt1"/>
            </a:solidFill>
            <a:prstDash val="solid"/>
            <a:miter lim="8000"/>
            <a:headEnd type="none" w="sm" len="sm"/>
            <a:tailEnd type="none" w="sm" len="sm"/>
          </a:ln>
        </p:spPr>
      </p:pic>
      <p:pic>
        <p:nvPicPr>
          <p:cNvPr id="262" name="Google Shape;262;p27"/>
          <p:cNvPicPr preferRelativeResize="0"/>
          <p:nvPr/>
        </p:nvPicPr>
        <p:blipFill>
          <a:blip r:embed="rId16">
            <a:alphaModFix/>
          </a:blip>
          <a:stretch>
            <a:fillRect/>
          </a:stretch>
        </p:blipFill>
        <p:spPr>
          <a:xfrm>
            <a:off x="10116601" y="39145625"/>
            <a:ext cx="3491820" cy="2578575"/>
          </a:xfrm>
          <a:prstGeom prst="rect">
            <a:avLst/>
          </a:prstGeom>
          <a:noFill/>
          <a:ln w="12700" cap="flat" cmpd="sng">
            <a:solidFill>
              <a:schemeClr val="lt1"/>
            </a:solidFill>
            <a:prstDash val="solid"/>
            <a:miter lim="8000"/>
            <a:headEnd type="none" w="sm" len="sm"/>
            <a:tailEnd type="none" w="sm" len="sm"/>
          </a:ln>
        </p:spPr>
      </p:pic>
      <p:pic>
        <p:nvPicPr>
          <p:cNvPr id="263" name="Google Shape;263;p27"/>
          <p:cNvPicPr preferRelativeResize="0"/>
          <p:nvPr/>
        </p:nvPicPr>
        <p:blipFill>
          <a:blip r:embed="rId17">
            <a:alphaModFix/>
          </a:blip>
          <a:stretch>
            <a:fillRect/>
          </a:stretch>
        </p:blipFill>
        <p:spPr>
          <a:xfrm>
            <a:off x="921775" y="392400"/>
            <a:ext cx="27948575" cy="44352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4225</Words>
  <Application>Microsoft Office PowerPoint</Application>
  <PresentationFormat>Personnalisé</PresentationFormat>
  <Paragraphs>157</Paragraphs>
  <Slides>3</Slides>
  <Notes>3</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vt:i4>
      </vt:variant>
    </vt:vector>
  </HeadingPairs>
  <TitlesOfParts>
    <vt:vector size="11" baseType="lpstr">
      <vt:lpstr>EB Garamond</vt:lpstr>
      <vt:lpstr>Montserrat</vt:lpstr>
      <vt:lpstr>Times New Roman</vt:lpstr>
      <vt:lpstr>Arial</vt:lpstr>
      <vt:lpstr>Calibri</vt:lpstr>
      <vt:lpstr>Century Gothic</vt:lpstr>
      <vt:lpstr>Simple Light</vt:lpstr>
      <vt:lpstr>Thème Office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DELL</cp:lastModifiedBy>
  <cp:revision>11</cp:revision>
  <dcterms:modified xsi:type="dcterms:W3CDTF">2023-06-26T08:50:23Z</dcterms:modified>
</cp:coreProperties>
</file>